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1"/>
  </p:notesMasterIdLst>
  <p:sldIdLst>
    <p:sldId id="346" r:id="rId2"/>
    <p:sldId id="4648" r:id="rId3"/>
    <p:sldId id="4651" r:id="rId4"/>
    <p:sldId id="2175" r:id="rId5"/>
    <p:sldId id="2176" r:id="rId6"/>
    <p:sldId id="2178" r:id="rId7"/>
    <p:sldId id="398" r:id="rId8"/>
    <p:sldId id="401" r:id="rId9"/>
    <p:sldId id="402" r:id="rId10"/>
    <p:sldId id="403" r:id="rId11"/>
    <p:sldId id="2184" r:id="rId12"/>
    <p:sldId id="2185" r:id="rId13"/>
    <p:sldId id="2186" r:id="rId14"/>
    <p:sldId id="2179" r:id="rId15"/>
    <p:sldId id="2191" r:id="rId16"/>
    <p:sldId id="2194" r:id="rId17"/>
    <p:sldId id="2201" r:id="rId18"/>
    <p:sldId id="2203" r:id="rId19"/>
    <p:sldId id="2187" r:id="rId20"/>
    <p:sldId id="2188" r:id="rId21"/>
    <p:sldId id="2220" r:id="rId22"/>
    <p:sldId id="2221" r:id="rId23"/>
    <p:sldId id="2222" r:id="rId24"/>
    <p:sldId id="2223" r:id="rId25"/>
    <p:sldId id="2177" r:id="rId26"/>
    <p:sldId id="2225" r:id="rId27"/>
    <p:sldId id="2226" r:id="rId28"/>
    <p:sldId id="4654" r:id="rId29"/>
    <p:sldId id="2227" r:id="rId30"/>
    <p:sldId id="2234" r:id="rId31"/>
    <p:sldId id="2235" r:id="rId32"/>
    <p:sldId id="2208" r:id="rId33"/>
    <p:sldId id="2251" r:id="rId34"/>
    <p:sldId id="2256" r:id="rId35"/>
    <p:sldId id="2253" r:id="rId36"/>
    <p:sldId id="2257" r:id="rId37"/>
    <p:sldId id="2258" r:id="rId38"/>
    <p:sldId id="1863" r:id="rId39"/>
    <p:sldId id="4659" r:id="rId40"/>
    <p:sldId id="4666" r:id="rId41"/>
    <p:sldId id="4667" r:id="rId42"/>
    <p:sldId id="1885" r:id="rId43"/>
    <p:sldId id="1887" r:id="rId44"/>
    <p:sldId id="1893" r:id="rId45"/>
    <p:sldId id="1936" r:id="rId46"/>
    <p:sldId id="1898" r:id="rId47"/>
    <p:sldId id="1907" r:id="rId48"/>
    <p:sldId id="1908" r:id="rId49"/>
    <p:sldId id="1917" r:id="rId50"/>
    <p:sldId id="1919" r:id="rId51"/>
    <p:sldId id="1924" r:id="rId52"/>
    <p:sldId id="1926" r:id="rId53"/>
    <p:sldId id="1928" r:id="rId54"/>
    <p:sldId id="1929" r:id="rId55"/>
    <p:sldId id="1930" r:id="rId56"/>
    <p:sldId id="2543" r:id="rId57"/>
    <p:sldId id="4675" r:id="rId58"/>
    <p:sldId id="4677" r:id="rId59"/>
    <p:sldId id="4676" r:id="rId60"/>
    <p:sldId id="4678" r:id="rId61"/>
    <p:sldId id="4679" r:id="rId62"/>
    <p:sldId id="4680" r:id="rId63"/>
    <p:sldId id="4681" r:id="rId64"/>
    <p:sldId id="4701" r:id="rId65"/>
    <p:sldId id="4702" r:id="rId66"/>
    <p:sldId id="2229" r:id="rId67"/>
    <p:sldId id="4684" r:id="rId68"/>
    <p:sldId id="2205" r:id="rId69"/>
    <p:sldId id="2206" r:id="rId70"/>
    <p:sldId id="2189" r:id="rId71"/>
    <p:sldId id="2214" r:id="rId72"/>
    <p:sldId id="2219" r:id="rId73"/>
    <p:sldId id="4685" r:id="rId74"/>
    <p:sldId id="2232" r:id="rId75"/>
    <p:sldId id="4686" r:id="rId76"/>
    <p:sldId id="2215" r:id="rId77"/>
    <p:sldId id="4694" r:id="rId78"/>
    <p:sldId id="2217" r:id="rId79"/>
    <p:sldId id="4687" r:id="rId80"/>
    <p:sldId id="4688" r:id="rId81"/>
    <p:sldId id="4689" r:id="rId82"/>
    <p:sldId id="4690" r:id="rId83"/>
    <p:sldId id="4691" r:id="rId84"/>
    <p:sldId id="4693" r:id="rId85"/>
    <p:sldId id="4692" r:id="rId86"/>
    <p:sldId id="4695" r:id="rId87"/>
    <p:sldId id="4696" r:id="rId88"/>
    <p:sldId id="4697" r:id="rId89"/>
    <p:sldId id="4698" r:id="rId90"/>
    <p:sldId id="4699" r:id="rId91"/>
    <p:sldId id="4700" r:id="rId92"/>
    <p:sldId id="4682" r:id="rId93"/>
    <p:sldId id="1773" r:id="rId94"/>
    <p:sldId id="1772" r:id="rId95"/>
    <p:sldId id="1775" r:id="rId96"/>
    <p:sldId id="1776" r:id="rId97"/>
    <p:sldId id="1777" r:id="rId98"/>
    <p:sldId id="1780" r:id="rId99"/>
    <p:sldId id="1781" r:id="rId100"/>
    <p:sldId id="4674" r:id="rId101"/>
    <p:sldId id="4646" r:id="rId102"/>
    <p:sldId id="1778" r:id="rId103"/>
    <p:sldId id="1779" r:id="rId104"/>
    <p:sldId id="1774" r:id="rId105"/>
    <p:sldId id="1782" r:id="rId106"/>
    <p:sldId id="1783" r:id="rId107"/>
    <p:sldId id="1785" r:id="rId108"/>
    <p:sldId id="1787" r:id="rId109"/>
    <p:sldId id="1786" r:id="rId110"/>
    <p:sldId id="1790" r:id="rId111"/>
    <p:sldId id="1788" r:id="rId112"/>
    <p:sldId id="1789" r:id="rId113"/>
    <p:sldId id="1784" r:id="rId114"/>
    <p:sldId id="1791" r:id="rId115"/>
    <p:sldId id="1792" r:id="rId116"/>
    <p:sldId id="1793" r:id="rId117"/>
    <p:sldId id="1794" r:id="rId118"/>
    <p:sldId id="1797" r:id="rId119"/>
    <p:sldId id="1795" r:id="rId120"/>
    <p:sldId id="1796" r:id="rId121"/>
    <p:sldId id="1798" r:id="rId122"/>
    <p:sldId id="1799" r:id="rId123"/>
    <p:sldId id="1801" r:id="rId124"/>
    <p:sldId id="1800" r:id="rId125"/>
    <p:sldId id="1802" r:id="rId126"/>
    <p:sldId id="1803" r:id="rId127"/>
    <p:sldId id="1804" r:id="rId128"/>
    <p:sldId id="1805" r:id="rId129"/>
    <p:sldId id="1806" r:id="rId130"/>
    <p:sldId id="1807" r:id="rId131"/>
    <p:sldId id="1808" r:id="rId132"/>
    <p:sldId id="1809" r:id="rId133"/>
    <p:sldId id="1810" r:id="rId134"/>
    <p:sldId id="1811" r:id="rId135"/>
    <p:sldId id="1813" r:id="rId136"/>
    <p:sldId id="1812" r:id="rId137"/>
    <p:sldId id="1814" r:id="rId138"/>
    <p:sldId id="1815" r:id="rId139"/>
    <p:sldId id="1827" r:id="rId140"/>
    <p:sldId id="1828" r:id="rId141"/>
    <p:sldId id="4706" r:id="rId142"/>
    <p:sldId id="1951" r:id="rId143"/>
    <p:sldId id="2014" r:id="rId144"/>
    <p:sldId id="2015" r:id="rId145"/>
    <p:sldId id="1952" r:id="rId146"/>
    <p:sldId id="4703" r:id="rId147"/>
    <p:sldId id="4704" r:id="rId148"/>
    <p:sldId id="2016" r:id="rId149"/>
    <p:sldId id="2017" r:id="rId150"/>
    <p:sldId id="1945" r:id="rId151"/>
    <p:sldId id="2018" r:id="rId152"/>
    <p:sldId id="2020" r:id="rId153"/>
    <p:sldId id="2019" r:id="rId154"/>
    <p:sldId id="2021" r:id="rId155"/>
    <p:sldId id="2022" r:id="rId156"/>
    <p:sldId id="2023" r:id="rId157"/>
    <p:sldId id="1953" r:id="rId158"/>
    <p:sldId id="1954" r:id="rId159"/>
    <p:sldId id="2024" r:id="rId160"/>
    <p:sldId id="2025" r:id="rId161"/>
    <p:sldId id="2026" r:id="rId162"/>
    <p:sldId id="2027" r:id="rId163"/>
    <p:sldId id="2028" r:id="rId164"/>
    <p:sldId id="2029" r:id="rId165"/>
    <p:sldId id="2030" r:id="rId166"/>
    <p:sldId id="2031" r:id="rId167"/>
    <p:sldId id="2032" r:id="rId168"/>
    <p:sldId id="2033" r:id="rId169"/>
    <p:sldId id="2034" r:id="rId170"/>
    <p:sldId id="2035" r:id="rId171"/>
    <p:sldId id="2036" r:id="rId172"/>
    <p:sldId id="2037" r:id="rId173"/>
    <p:sldId id="2038" r:id="rId174"/>
    <p:sldId id="2041" r:id="rId175"/>
    <p:sldId id="2039" r:id="rId176"/>
    <p:sldId id="2042" r:id="rId177"/>
    <p:sldId id="4705" r:id="rId178"/>
    <p:sldId id="2043" r:id="rId179"/>
    <p:sldId id="2044" r:id="rId180"/>
    <p:sldId id="2045" r:id="rId181"/>
    <p:sldId id="2054" r:id="rId182"/>
    <p:sldId id="2055" r:id="rId183"/>
    <p:sldId id="2056" r:id="rId184"/>
    <p:sldId id="2057" r:id="rId185"/>
    <p:sldId id="2058" r:id="rId186"/>
    <p:sldId id="2046" r:id="rId187"/>
    <p:sldId id="2059" r:id="rId188"/>
    <p:sldId id="2060" r:id="rId189"/>
    <p:sldId id="2061" r:id="rId190"/>
    <p:sldId id="2047" r:id="rId191"/>
    <p:sldId id="2062" r:id="rId192"/>
    <p:sldId id="2048" r:id="rId193"/>
    <p:sldId id="2063" r:id="rId194"/>
    <p:sldId id="2049" r:id="rId195"/>
    <p:sldId id="2064" r:id="rId196"/>
    <p:sldId id="2050" r:id="rId197"/>
    <p:sldId id="2065" r:id="rId198"/>
    <p:sldId id="2066" r:id="rId199"/>
    <p:sldId id="2067" r:id="rId200"/>
    <p:sldId id="2051" r:id="rId201"/>
    <p:sldId id="2068" r:id="rId202"/>
    <p:sldId id="2069" r:id="rId203"/>
    <p:sldId id="2052" r:id="rId204"/>
    <p:sldId id="2070" r:id="rId205"/>
    <p:sldId id="2071" r:id="rId206"/>
    <p:sldId id="2079" r:id="rId207"/>
    <p:sldId id="2053" r:id="rId208"/>
    <p:sldId id="2080" r:id="rId209"/>
    <p:sldId id="2083" r:id="rId210"/>
    <p:sldId id="2072" r:id="rId211"/>
    <p:sldId id="2084" r:id="rId212"/>
    <p:sldId id="2085" r:id="rId213"/>
    <p:sldId id="2073" r:id="rId214"/>
    <p:sldId id="2086" r:id="rId215"/>
    <p:sldId id="2074" r:id="rId216"/>
    <p:sldId id="2087" r:id="rId217"/>
    <p:sldId id="2075" r:id="rId218"/>
    <p:sldId id="2076" r:id="rId219"/>
    <p:sldId id="4305" r:id="rId220"/>
  </p:sldIdLst>
  <p:sldSz cx="12192000" cy="6858000"/>
  <p:notesSz cx="6858000" cy="9144000"/>
  <p:embeddedFontLst>
    <p:embeddedFont>
      <p:font typeface="Calibri" panose="020F0502020204030204" pitchFamily="34" charset="0"/>
      <p:regular r:id="rId222"/>
      <p:bold r:id="rId223"/>
      <p:italic r:id="rId224"/>
      <p:boldItalic r:id="rId225"/>
    </p:embeddedFont>
    <p:embeddedFont>
      <p:font typeface="Consolas" panose="020B0609020204030204" pitchFamily="49" charset="0"/>
      <p:regular r:id="rId226"/>
      <p:bold r:id="rId227"/>
      <p:italic r:id="rId228"/>
      <p:boldItalic r:id="rId229"/>
    </p:embeddedFont>
    <p:embeddedFont>
      <p:font typeface="Mosk Bold 700" panose="02000506000000020004" pitchFamily="2" charset="0"/>
      <p:bold r:id="rId230"/>
    </p:embeddedFont>
    <p:embeddedFont>
      <p:font typeface="강한공군체 Medium" panose="020B0600000101010101" pitchFamily="50" charset="-127"/>
      <p:regular r:id="rId231"/>
    </p:embeddedFont>
    <p:embeddedFont>
      <p:font typeface="맑은 고딕" panose="020B0503020000020004" pitchFamily="50" charset="-127"/>
      <p:regular r:id="rId232"/>
      <p:bold r:id="rId233"/>
    </p:embeddedFont>
    <p:embeddedFont>
      <p:font typeface="바른공군체 Medium" panose="020B0600000101010101" pitchFamily="50" charset="-127"/>
      <p:regular r:id="rId2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741E6"/>
    <a:srgbClr val="62362D"/>
    <a:srgbClr val="FBD8D7"/>
    <a:srgbClr val="603432"/>
    <a:srgbClr val="6B34FC"/>
    <a:srgbClr val="E6E7E1"/>
    <a:srgbClr val="F6F5EF"/>
    <a:srgbClr val="FFFFFF"/>
    <a:srgbClr val="007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>
        <p:scale>
          <a:sx n="66" d="100"/>
          <a:sy n="66" d="100"/>
        </p:scale>
        <p:origin x="2310" y="9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8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font" Target="fonts/font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font" Target="fonts/font1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2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3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tz-music-player.netlify.app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확인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추가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이동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이름 변경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switch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en-US" altLang="ko-KR" dirty="0">
                <a:solidFill>
                  <a:srgbClr val="00B050"/>
                </a:solidFill>
              </a:rPr>
              <a:t>git checkout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-m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기존브랜치이름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새로운브랜치이름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삭제</a:t>
            </a:r>
            <a:r>
              <a:rPr lang="en-US" altLang="ko-KR" dirty="0"/>
              <a:t> :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-d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만들면서 이동 </a:t>
            </a:r>
            <a:r>
              <a:rPr lang="en-US" altLang="ko-KR" dirty="0">
                <a:solidFill>
                  <a:schemeClr val="accent2"/>
                </a:solidFill>
              </a:rPr>
              <a:t>: git checkout -b </a:t>
            </a:r>
            <a:r>
              <a:rPr lang="ko-KR" altLang="en-US" dirty="0" err="1">
                <a:solidFill>
                  <a:schemeClr val="accent2"/>
                </a:solidFill>
              </a:rPr>
              <a:t>브랜치이름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61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289B-A72E-91C3-9513-6A831A47CFE6}"/>
              </a:ext>
            </a:extLst>
          </p:cNvPr>
          <p:cNvSpPr txBox="1"/>
          <p:nvPr/>
        </p:nvSpPr>
        <p:spPr>
          <a:xfrm>
            <a:off x="698500" y="685443"/>
            <a:ext cx="82804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C7C35-DD09-1A2E-90AD-61BC653908C0}"/>
              </a:ext>
            </a:extLst>
          </p:cNvPr>
          <p:cNvSpPr txBox="1"/>
          <p:nvPr/>
        </p:nvSpPr>
        <p:spPr>
          <a:xfrm>
            <a:off x="6261100" y="4114800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34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COMMON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97B6-21FA-AB88-9405-C159F03091FA}"/>
              </a:ext>
            </a:extLst>
          </p:cNvPr>
          <p:cNvSpPr txBox="1"/>
          <p:nvPr/>
        </p:nvSpPr>
        <p:spPr>
          <a:xfrm>
            <a:off x="7366000" y="2844225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62000" y="4093194"/>
            <a:ext cx="9474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Merge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902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EE8E16-3176-6C13-F07D-920474981591}"/>
              </a:ext>
            </a:extLst>
          </p:cNvPr>
          <p:cNvSpPr txBox="1"/>
          <p:nvPr/>
        </p:nvSpPr>
        <p:spPr>
          <a:xfrm>
            <a:off x="457200" y="59174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헤더 코드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내용을 합쳐야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 </a:t>
            </a:r>
            <a:r>
              <a:rPr lang="ko-KR" altLang="en-US" dirty="0"/>
              <a:t>는 마스터에서 작업을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내용이 </a:t>
            </a:r>
            <a:r>
              <a:rPr lang="en-US" altLang="ko-KR" dirty="0"/>
              <a:t>master </a:t>
            </a:r>
            <a:r>
              <a:rPr lang="ko-KR" altLang="en-US" dirty="0"/>
              <a:t>로 합쳐진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4862323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635000" y="58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2F867-DFD2-DD3E-7241-558DD875EEC9}"/>
              </a:ext>
            </a:extLst>
          </p:cNvPr>
          <p:cNvSpPr txBox="1"/>
          <p:nvPr/>
        </p:nvSpPr>
        <p:spPr>
          <a:xfrm>
            <a:off x="317500" y="219293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31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A9E1-3EBE-FCA8-9F02-A9ABBD1D08CC}"/>
              </a:ext>
            </a:extLst>
          </p:cNvPr>
          <p:cNvSpPr txBox="1"/>
          <p:nvPr/>
        </p:nvSpPr>
        <p:spPr>
          <a:xfrm>
            <a:off x="4635500" y="3907135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flict Images | Free Vectors, Stock Photos &amp; PSD">
            <a:extLst>
              <a:ext uri="{FF2B5EF4-FFF2-40B4-BE49-F238E27FC236}">
                <a16:creationId xmlns:a16="http://schemas.microsoft.com/office/drawing/2014/main" id="{3831D178-A071-D70E-C41E-FEA9231C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486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무도', '무한 상사'편 깨알 웃음 주고 시청률 1위 - 연예 &gt; 기사 - 더팩트">
            <a:extLst>
              <a:ext uri="{FF2B5EF4-FFF2-40B4-BE49-F238E27FC236}">
                <a16:creationId xmlns:a16="http://schemas.microsoft.com/office/drawing/2014/main" id="{0A88E5F3-58B0-D1FA-68DF-3F06C933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66" y="520851"/>
            <a:ext cx="5234668" cy="5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835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뮤직 플레이어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제작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447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C7790-04F9-575A-351D-8EBBA2E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AC43-6AA4-128E-F297-A09158DBF6FD}"/>
              </a:ext>
            </a:extLst>
          </p:cNvPr>
          <p:cNvSpPr txBox="1"/>
          <p:nvPr/>
        </p:nvSpPr>
        <p:spPr>
          <a:xfrm>
            <a:off x="3048000" y="6175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  <a:hlinkClick r:id="rId3"/>
              </a:rPr>
              <a:t>https://tetz-music-player.netlify.app/</a:t>
            </a:r>
            <a:endParaRPr lang="ko-KR" altLang="en-US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809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세팅하기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~!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555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음악 및 이미지 파일 다운로드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어썸</a:t>
            </a:r>
            <a:r>
              <a:rPr lang="ko-KR" altLang="en-US" dirty="0"/>
              <a:t> 연결하기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파일 연결하기</a:t>
            </a:r>
            <a:r>
              <a:rPr lang="en-US" altLang="ko-KR" dirty="0"/>
              <a:t>!(Defer)</a:t>
            </a:r>
          </a:p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컴파일 </a:t>
            </a:r>
            <a:r>
              <a:rPr lang="en-US" altLang="ko-KR" dirty="0">
                <a:sym typeface="Wingdings" panose="05000000000000000000" pitchFamily="2" charset="2"/>
              </a:rPr>
              <a:t> CSS </a:t>
            </a:r>
            <a:r>
              <a:rPr lang="ko-KR" altLang="en-US" dirty="0">
                <a:sym typeface="Wingdings" panose="05000000000000000000" pitchFamily="2" charset="2"/>
              </a:rPr>
              <a:t>파일 링크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폰트 가져오기</a:t>
            </a:r>
            <a:endParaRPr lang="en-US" altLang="ko-KR" dirty="0"/>
          </a:p>
          <a:p>
            <a:pPr lvl="1"/>
            <a:r>
              <a:rPr lang="en-US" altLang="ko-KR" dirty="0"/>
              <a:t>Oswald / VT323 (</a:t>
            </a:r>
            <a:r>
              <a:rPr lang="ko-KR" altLang="en-US" dirty="0"/>
              <a:t>각자 원하는 것으로 가져오기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_reset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95152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F4E03-5F6A-6CE6-E82A-CF230C870B61}"/>
              </a:ext>
            </a:extLst>
          </p:cNvPr>
          <p:cNvSpPr txBox="1"/>
          <p:nvPr/>
        </p:nvSpPr>
        <p:spPr>
          <a:xfrm>
            <a:off x="563418" y="522238"/>
            <a:ext cx="95319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"https://kit.fontawesome.com/d15cbbf71d.js"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3724E-1074-2D6C-EBAC-57CE7207F06C}"/>
              </a:ext>
            </a:extLst>
          </p:cNvPr>
          <p:cNvSpPr txBox="1"/>
          <p:nvPr/>
        </p:nvSpPr>
        <p:spPr>
          <a:xfrm>
            <a:off x="563418" y="2527648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578BF-A52D-2BEF-4B4F-1D1A8839BC7D}"/>
              </a:ext>
            </a:extLst>
          </p:cNvPr>
          <p:cNvSpPr txBox="1"/>
          <p:nvPr/>
        </p:nvSpPr>
        <p:spPr>
          <a:xfrm>
            <a:off x="8469745" y="1727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DD08B-A541-97B0-C3CE-D48B40855C42}"/>
              </a:ext>
            </a:extLst>
          </p:cNvPr>
          <p:cNvSpPr txBox="1"/>
          <p:nvPr/>
        </p:nvSpPr>
        <p:spPr>
          <a:xfrm>
            <a:off x="5080050" y="59664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629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10D2E-F633-4322-77F4-622CF50C34AD}"/>
              </a:ext>
            </a:extLst>
          </p:cNvPr>
          <p:cNvSpPr txBox="1"/>
          <p:nvPr/>
        </p:nvSpPr>
        <p:spPr>
          <a:xfrm>
            <a:off x="563417" y="439249"/>
            <a:ext cx="107788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@charset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"https://fonts.googleapis.com/css2?family=VT323&amp;display=swap"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'VT323', monospace;</a:t>
            </a:r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"https://fonts.googleapis.com/css2?family=Oswald&amp;display=swap"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"Oswald", sans-serif;</a:t>
            </a:r>
          </a:p>
          <a:p>
            <a:endParaRPr lang="fr-FR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832AD-ECBA-7CBA-3A73-78FA73423FFC}"/>
              </a:ext>
            </a:extLst>
          </p:cNvPr>
          <p:cNvSpPr txBox="1"/>
          <p:nvPr/>
        </p:nvSpPr>
        <p:spPr>
          <a:xfrm>
            <a:off x="9836777" y="25766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91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507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태그 하나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으로 로고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</a:t>
            </a:r>
            <a:r>
              <a:rPr lang="en-US" altLang="ko-KR" dirty="0"/>
              <a:t>bars </a:t>
            </a:r>
            <a:r>
              <a:rPr lang="ko-KR" altLang="en-US" dirty="0"/>
              <a:t>메뉴 설정</a:t>
            </a:r>
            <a:r>
              <a:rPr lang="en-US" altLang="ko-KR" dirty="0"/>
              <a:t>(</a:t>
            </a:r>
            <a:r>
              <a:rPr lang="ko-KR" altLang="en-US" dirty="0"/>
              <a:t>실제로 작동은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태그로 </a:t>
            </a:r>
            <a:r>
              <a:rPr lang="ko-KR" altLang="en-US" dirty="0" err="1"/>
              <a:t>푸터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53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ko-KR" altLang="en-US" dirty="0"/>
              <a:t>를 하려고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코드와 </a:t>
            </a: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의 코드가 </a:t>
            </a:r>
            <a:r>
              <a:rPr lang="ko-KR" altLang="en-US" dirty="0">
                <a:solidFill>
                  <a:schemeClr val="accent2"/>
                </a:solidFill>
              </a:rPr>
              <a:t>동일한 곳에서 다를 때 </a:t>
            </a:r>
            <a:r>
              <a:rPr lang="ko-KR" altLang="en-US" dirty="0"/>
              <a:t>발생합니다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다른 곳에서 다른 경우</a:t>
            </a:r>
            <a:r>
              <a:rPr lang="en-US" altLang="ko-KR" dirty="0"/>
              <a:t>, </a:t>
            </a:r>
            <a:r>
              <a:rPr lang="ko-KR" altLang="en-US" dirty="0"/>
              <a:t>또는 삭제된 경우는 사용자가 </a:t>
            </a:r>
            <a:r>
              <a:rPr lang="en-US" altLang="ko-KR" dirty="0"/>
              <a:t>Edit </a:t>
            </a:r>
            <a:r>
              <a:rPr lang="ko-KR" altLang="en-US" dirty="0"/>
              <a:t>한 것으로 판단하여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가 발생하지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곳에서 코드가 다르면 컴퓨터 입장에서는 어떤 코드가 맞는지 모르므로 해당 부분은 사용자가 처리해 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8686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07A746-3E3F-AC04-5B50-EA931DD11F2A}"/>
              </a:ext>
            </a:extLst>
          </p:cNvPr>
          <p:cNvSpPr txBox="1"/>
          <p:nvPr/>
        </p:nvSpPr>
        <p:spPr>
          <a:xfrm>
            <a:off x="564159" y="431033"/>
            <a:ext cx="628964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2022 KDT CLASS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59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</a:p>
          <a:p>
            <a:pPr lvl="1"/>
            <a:r>
              <a:rPr lang="ko-KR" altLang="en-US" dirty="0"/>
              <a:t>전체 폰트 설정</a:t>
            </a:r>
            <a:endParaRPr lang="en-US" altLang="ko-KR" dirty="0"/>
          </a:p>
          <a:p>
            <a:r>
              <a:rPr lang="en-US" altLang="ko-KR" dirty="0"/>
              <a:t>Figure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만큼 크기 주기</a:t>
            </a:r>
            <a:endParaRPr lang="en-US" altLang="ko-KR" dirty="0"/>
          </a:p>
          <a:p>
            <a:pPr lvl="1"/>
            <a:r>
              <a:rPr lang="en-US" altLang="ko-KR" dirty="0"/>
              <a:t>Overflow: hidden</a:t>
            </a:r>
          </a:p>
          <a:p>
            <a:pPr lvl="1"/>
            <a:r>
              <a:rPr lang="en-US" altLang="ko-KR" dirty="0"/>
              <a:t>Position: relative</a:t>
            </a:r>
          </a:p>
          <a:p>
            <a:pPr lvl="1"/>
            <a:r>
              <a:rPr lang="en-US" altLang="ko-KR" dirty="0"/>
              <a:t>Background: linear-gradient(25deg, </a:t>
            </a:r>
            <a:r>
              <a:rPr lang="en-US" altLang="ko-KR" dirty="0" err="1"/>
              <a:t>dodgerblue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(71, 255, 255));</a:t>
            </a:r>
          </a:p>
        </p:txBody>
      </p:sp>
    </p:spTree>
    <p:extLst>
      <p:ext uri="{BB962C8B-B14F-4D97-AF65-F5344CB8AC3E}">
        <p14:creationId xmlns:p14="http://schemas.microsoft.com/office/powerpoint/2010/main" val="27197229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ABEF2-CE59-9896-1500-D30F2D6ECA8F}"/>
              </a:ext>
            </a:extLst>
          </p:cNvPr>
          <p:cNvSpPr txBox="1"/>
          <p:nvPr/>
        </p:nvSpPr>
        <p:spPr>
          <a:xfrm>
            <a:off x="480270" y="393202"/>
            <a:ext cx="90160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625513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H1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pPr lvl="1"/>
            <a:r>
              <a:rPr lang="en-US" altLang="ko-KR" dirty="0"/>
              <a:t>Top: 7vh / left: 4vw</a:t>
            </a:r>
          </a:p>
          <a:p>
            <a:pPr lvl="1"/>
            <a:r>
              <a:rPr lang="ko-KR" altLang="en-US" dirty="0"/>
              <a:t>줄 간격을 없애기 위하여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font-size: 0;</a:t>
            </a:r>
          </a:p>
          <a:p>
            <a:r>
              <a:rPr lang="en-US" altLang="ko-KR" dirty="0"/>
              <a:t>Strong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ko-KR" altLang="en-US" dirty="0"/>
              <a:t> </a:t>
            </a:r>
            <a:r>
              <a:rPr lang="en-US" altLang="ko-KR" dirty="0"/>
              <a:t>40px/1.4</a:t>
            </a:r>
            <a:r>
              <a:rPr lang="ko-KR" altLang="en-US" dirty="0"/>
              <a:t> </a:t>
            </a:r>
            <a:r>
              <a:rPr lang="en-US" altLang="ko-KR" dirty="0"/>
              <a:t>“Oswald” </a:t>
            </a:r>
          </a:p>
          <a:p>
            <a:pPr lvl="1"/>
            <a:r>
              <a:rPr lang="en-US" altLang="ko-KR" dirty="0"/>
              <a:t>Color: #fff / letter-spacing: 1px;</a:t>
            </a:r>
          </a:p>
          <a:p>
            <a:r>
              <a:rPr lang="en-US" altLang="ko-KR" dirty="0"/>
              <a:t>Span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16px/1 “Oswald” / color: #fff / opacity: 0.8 / letter-spacing: 1px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1063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90381F-3B7A-87F4-D3A9-1BEB9F8F51DF}"/>
              </a:ext>
            </a:extLst>
          </p:cNvPr>
          <p:cNvSpPr txBox="1"/>
          <p:nvPr/>
        </p:nvSpPr>
        <p:spPr>
          <a:xfrm>
            <a:off x="597716" y="417882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502452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</a:t>
            </a:r>
            <a:r>
              <a:rPr lang="en-US" altLang="ko-KR" dirty="0"/>
              <a:t> 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</a:p>
          <a:p>
            <a:pPr lvl="1"/>
            <a:r>
              <a:rPr lang="en-US" altLang="ko-KR" dirty="0"/>
              <a:t>Position: absolute / top: 8vh / right: 4vw</a:t>
            </a:r>
          </a:p>
          <a:p>
            <a:pPr lvl="1"/>
            <a:r>
              <a:rPr lang="en-US" altLang="ko-KR" dirty="0"/>
              <a:t>font-size: 30px / color: #fff</a:t>
            </a:r>
          </a:p>
          <a:p>
            <a:r>
              <a:rPr lang="en-US" altLang="ko-KR" dirty="0"/>
              <a:t>&gt; p {</a:t>
            </a:r>
          </a:p>
          <a:p>
            <a:pPr lvl="1"/>
            <a:r>
              <a:rPr lang="en-US" altLang="ko-KR" dirty="0"/>
              <a:t>Position: absolute</a:t>
            </a:r>
          </a:p>
          <a:p>
            <a:pPr lvl="1"/>
            <a:r>
              <a:rPr lang="en-US" altLang="ko-KR" dirty="0"/>
              <a:t>bottom: 7vh / left: 50% / </a:t>
            </a:r>
            <a:r>
              <a:rPr lang="en-US" altLang="ko-KR" dirty="0" err="1"/>
              <a:t>tranfom</a:t>
            </a:r>
            <a:r>
              <a:rPr lang="en-US" altLang="ko-KR" dirty="0"/>
              <a:t>: translate(-50%, 0);</a:t>
            </a:r>
          </a:p>
          <a:p>
            <a:pPr lvl="1"/>
            <a:r>
              <a:rPr lang="en-US" altLang="ko-KR" dirty="0"/>
              <a:t>color: #fff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4543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8BC45-FBC3-7216-E575-A0A7F7EE28B1}"/>
              </a:ext>
            </a:extLst>
          </p:cNvPr>
          <p:cNvSpPr txBox="1"/>
          <p:nvPr/>
        </p:nvSpPr>
        <p:spPr>
          <a:xfrm>
            <a:off x="480270" y="426271"/>
            <a:ext cx="6094602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4842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1827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음악 패널은 </a:t>
            </a:r>
            <a:r>
              <a:rPr lang="en-US" altLang="ko-KR" dirty="0"/>
              <a:t>article </a:t>
            </a:r>
            <a:r>
              <a:rPr lang="ko-KR" altLang="en-US" dirty="0"/>
              <a:t>로 작업</a:t>
            </a:r>
            <a:endParaRPr lang="en-US" altLang="ko-KR" dirty="0"/>
          </a:p>
          <a:p>
            <a:pPr lvl="1"/>
            <a:r>
              <a:rPr lang="ko-KR" altLang="en-US" dirty="0"/>
              <a:t>각각 패널마다 </a:t>
            </a:r>
            <a:r>
              <a:rPr lang="en-US" altLang="ko-KR" dirty="0"/>
              <a:t>transform </a:t>
            </a:r>
            <a:r>
              <a:rPr lang="ko-KR" altLang="en-US" dirty="0"/>
              <a:t>효과를 주어야 하므로 </a:t>
            </a:r>
            <a:r>
              <a:rPr lang="en-US" altLang="ko-KR" dirty="0" err="1"/>
              <a:t>div.inner</a:t>
            </a:r>
            <a:r>
              <a:rPr lang="en-US" altLang="ko-KR" dirty="0"/>
              <a:t> </a:t>
            </a:r>
            <a:r>
              <a:rPr lang="ko-KR" altLang="en-US" dirty="0"/>
              <a:t>를 배치하여 </a:t>
            </a:r>
            <a:r>
              <a:rPr lang="en-US" altLang="ko-KR" dirty="0"/>
              <a:t>transform </a:t>
            </a:r>
            <a:r>
              <a:rPr lang="ko-KR" altLang="en-US" dirty="0"/>
              <a:t>이 중복되어 효과가 </a:t>
            </a:r>
            <a:r>
              <a:rPr lang="ko-KR" altLang="en-US" dirty="0" err="1"/>
              <a:t>안걸리는</a:t>
            </a:r>
            <a:r>
              <a:rPr lang="ko-KR" altLang="en-US" dirty="0"/>
              <a:t> 문제를 회피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EDFBE-0592-F947-C0FC-1E35E9BA8813}"/>
              </a:ext>
            </a:extLst>
          </p:cNvPr>
          <p:cNvSpPr txBox="1"/>
          <p:nvPr/>
        </p:nvSpPr>
        <p:spPr>
          <a:xfrm>
            <a:off x="790663" y="424975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section&gt;article*8&gt;.inner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10B7E-9DFC-174E-E476-088CCFFA910E}"/>
              </a:ext>
            </a:extLst>
          </p:cNvPr>
          <p:cNvSpPr txBox="1"/>
          <p:nvPr/>
        </p:nvSpPr>
        <p:spPr>
          <a:xfrm>
            <a:off x="790663" y="4932272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61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패널은 </a:t>
            </a:r>
            <a:r>
              <a:rPr lang="en-US" altLang="ko-KR" dirty="0"/>
              <a:t>CSS </a:t>
            </a:r>
            <a:r>
              <a:rPr lang="ko-KR" altLang="en-US" dirty="0"/>
              <a:t>를 컴포넌트로 만들어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panel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FC3C9-B246-A9AD-763A-C76FE789553F}"/>
              </a:ext>
            </a:extLst>
          </p:cNvPr>
          <p:cNvSpPr txBox="1"/>
          <p:nvPr/>
        </p:nvSpPr>
        <p:spPr>
          <a:xfrm>
            <a:off x="832607" y="379171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22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18152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Current Change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Incoming Change</a:t>
            </a:r>
            <a:r>
              <a:rPr lang="ko-KR" altLang="en-US" dirty="0"/>
              <a:t>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제목 부분에서 서로 코드가 달라서 </a:t>
            </a:r>
            <a:r>
              <a:rPr lang="en-US" altLang="ko-KR" dirty="0"/>
              <a:t>conflict </a:t>
            </a:r>
            <a:r>
              <a:rPr lang="ko-KR" altLang="en-US" dirty="0"/>
              <a:t>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사용자는 어떤 코드를 사용할지 정해주면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0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파일에서 작업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</a:p>
          <a:p>
            <a:pPr lvl="1"/>
            <a:r>
              <a:rPr lang="en-US" altLang="ko-KR" dirty="0"/>
              <a:t>Width: 20vw / height: 65vh</a:t>
            </a:r>
          </a:p>
          <a:p>
            <a:pPr lvl="1"/>
            <a:r>
              <a:rPr lang="en-US" altLang="ko-KR" dirty="0"/>
              <a:t>Position: absolute / left: 50% / top : 50% / margin-left: -10vw / margin-top: 32.5vh</a:t>
            </a:r>
          </a:p>
          <a:p>
            <a:r>
              <a:rPr lang="en-US" altLang="ko-KR" dirty="0"/>
              <a:t>Article</a:t>
            </a:r>
          </a:p>
          <a:p>
            <a:pPr lvl="1"/>
            <a:r>
              <a:rPr lang="en-US" altLang="ko-KR" dirty="0"/>
              <a:t>Width: 100% / height: 100%</a:t>
            </a:r>
          </a:p>
          <a:p>
            <a:pPr lvl="1"/>
            <a:r>
              <a:rPr lang="en-US" altLang="ko-KR" dirty="0"/>
              <a:t>Position : absolute / top : 0px / left: 0px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8084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3021E-C6EF-6FBE-F358-CFBFEF8E2C6D}"/>
              </a:ext>
            </a:extLst>
          </p:cNvPr>
          <p:cNvSpPr txBox="1"/>
          <p:nvPr/>
        </p:nvSpPr>
        <p:spPr>
          <a:xfrm>
            <a:off x="497048" y="346819"/>
            <a:ext cx="609460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95595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.inner</a:t>
            </a:r>
          </a:p>
          <a:p>
            <a:pPr lvl="1"/>
            <a:r>
              <a:rPr lang="en-US" altLang="ko-KR" dirty="0"/>
              <a:t>Width: 100% / height: 100% / background-color: #fff</a:t>
            </a:r>
          </a:p>
          <a:p>
            <a:pPr lvl="1"/>
            <a:r>
              <a:rPr lang="en-US" altLang="ko-KR" dirty="0" err="1"/>
              <a:t>Padiing</a:t>
            </a:r>
            <a:r>
              <a:rPr lang="en-US" altLang="ko-KR" dirty="0"/>
              <a:t>: 5vh 2.5vw 8vh / border-radius: 10px;</a:t>
            </a:r>
          </a:p>
          <a:p>
            <a:pPr lvl="1"/>
            <a:r>
              <a:rPr lang="en-US" altLang="ko-KR" dirty="0"/>
              <a:t>Box-shadow: 10px </a:t>
            </a:r>
            <a:r>
              <a:rPr lang="en-US" altLang="ko-KR" dirty="0" err="1"/>
              <a:t>10px</a:t>
            </a:r>
            <a:r>
              <a:rPr lang="en-US" altLang="ko-KR" dirty="0"/>
              <a:t> 20px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</a:t>
            </a:r>
          </a:p>
          <a:p>
            <a:pPr lvl="1"/>
            <a:r>
              <a:rPr lang="en-US" altLang="ko-KR" dirty="0"/>
              <a:t>Opacity: 0.6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3030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3DE49-DD02-AA1A-A006-72659B32B496}"/>
              </a:ext>
            </a:extLst>
          </p:cNvPr>
          <p:cNvSpPr txBox="1"/>
          <p:nvPr/>
        </p:nvSpPr>
        <p:spPr>
          <a:xfrm>
            <a:off x="572548" y="393526"/>
            <a:ext cx="737182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33257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패널에 회전 값을 </a:t>
            </a:r>
            <a:r>
              <a:rPr lang="en-US" altLang="ko-KR" dirty="0"/>
              <a:t>JS </a:t>
            </a:r>
            <a:r>
              <a:rPr lang="ko-KR" altLang="en-US" dirty="0"/>
              <a:t>를 통해서 각각의 회전 값을 한번에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  <a:r>
              <a:rPr lang="ko-KR" altLang="en-US" dirty="0"/>
              <a:t> 요소 가져오기</a:t>
            </a:r>
            <a:endParaRPr lang="en-US" altLang="ko-KR" dirty="0"/>
          </a:p>
          <a:p>
            <a:r>
              <a:rPr lang="en-US" altLang="ko-KR" dirty="0"/>
              <a:t>Section </a:t>
            </a:r>
            <a:r>
              <a:rPr lang="ko-KR" altLang="en-US" dirty="0"/>
              <a:t>내부의 </a:t>
            </a:r>
            <a:r>
              <a:rPr lang="en-US" altLang="ko-KR" dirty="0"/>
              <a:t>article </a:t>
            </a:r>
            <a:r>
              <a:rPr lang="ko-KR" altLang="en-US" dirty="0"/>
              <a:t>요소 전부 가져오기</a:t>
            </a:r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ko-KR" altLang="en-US" dirty="0"/>
              <a:t>개수 선언 및 각도 구하기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9518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236AC-F366-E470-3BC5-E62CF84E2C30}"/>
              </a:ext>
            </a:extLst>
          </p:cNvPr>
          <p:cNvSpPr txBox="1"/>
          <p:nvPr/>
        </p:nvSpPr>
        <p:spPr>
          <a:xfrm>
            <a:off x="421546" y="357861"/>
            <a:ext cx="112978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674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패널이 지금은 자기 자신의 중앙을 기준으로 회전 되어 있으므로 특정 기준 점을 기준으로 퍼져야 하므로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값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패널이 너무 위로 </a:t>
            </a:r>
            <a:r>
              <a:rPr lang="ko-KR" altLang="en-US" dirty="0" err="1"/>
              <a:t>가있으므로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 </a:t>
            </a:r>
            <a:r>
              <a:rPr lang="ko-KR" altLang="en-US" dirty="0"/>
              <a:t>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150%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B92B-2246-4816-7E76-3CACE8646669}"/>
              </a:ext>
            </a:extLst>
          </p:cNvPr>
          <p:cNvSpPr txBox="1"/>
          <p:nvPr/>
        </p:nvSpPr>
        <p:spPr>
          <a:xfrm>
            <a:off x="790662" y="2782669"/>
            <a:ext cx="9284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98D6D-FD85-0C3D-75DB-1CC72893D8A6}"/>
              </a:ext>
            </a:extLst>
          </p:cNvPr>
          <p:cNvSpPr txBox="1"/>
          <p:nvPr/>
        </p:nvSpPr>
        <p:spPr>
          <a:xfrm>
            <a:off x="6017005" y="3935065"/>
            <a:ext cx="399106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715431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버튼 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19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아래에 </a:t>
            </a:r>
            <a:r>
              <a:rPr lang="en-US" altLang="ko-KR" dirty="0"/>
              <a:t>nav </a:t>
            </a:r>
            <a:r>
              <a:rPr lang="ko-KR" altLang="en-US" dirty="0"/>
              <a:t>태그로 작업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이후 버튼이 있어야 하므로</a:t>
            </a:r>
            <a:r>
              <a:rPr lang="en-US" altLang="ko-KR" dirty="0"/>
              <a:t>! 2</a:t>
            </a:r>
            <a:r>
              <a:rPr lang="ko-KR" altLang="en-US" dirty="0"/>
              <a:t>개 작업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1378-8F8A-EA9F-98E5-26020A21B6F7}"/>
              </a:ext>
            </a:extLst>
          </p:cNvPr>
          <p:cNvSpPr txBox="1"/>
          <p:nvPr/>
        </p:nvSpPr>
        <p:spPr>
          <a:xfrm>
            <a:off x="857775" y="2984384"/>
            <a:ext cx="609460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NEXT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595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버튼도 </a:t>
            </a:r>
            <a:r>
              <a:rPr lang="ko-KR" altLang="en-US" dirty="0" err="1"/>
              <a:t>콤포넌트로</a:t>
            </a:r>
            <a:r>
              <a:rPr lang="ko-KR" altLang="en-US" dirty="0"/>
              <a:t>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btns.scss</a:t>
            </a:r>
            <a:r>
              <a:rPr lang="ko-KR" altLang="en-US" dirty="0"/>
              <a:t> 파일 생성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임포트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3554F-5E3E-DA7F-FD2B-EF34BE2C80E8}"/>
              </a:ext>
            </a:extLst>
          </p:cNvPr>
          <p:cNvSpPr txBox="1"/>
          <p:nvPr/>
        </p:nvSpPr>
        <p:spPr>
          <a:xfrm>
            <a:off x="715162" y="3767201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92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중 이므로 커맨드 창에 </a:t>
            </a:r>
            <a:r>
              <a:rPr lang="en-US" altLang="ko-KR" dirty="0">
                <a:solidFill>
                  <a:srgbClr val="4474D2"/>
                </a:solidFill>
              </a:rPr>
              <a:t>MERGING</a:t>
            </a:r>
            <a:r>
              <a:rPr lang="en-US" altLang="ko-KR" dirty="0"/>
              <a:t> </a:t>
            </a:r>
            <a:r>
              <a:rPr lang="ko-KR" altLang="en-US" dirty="0"/>
              <a:t>이라고 뜹니다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 수정으로 끝이 아니라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 err="1"/>
              <a:t>을</a:t>
            </a:r>
            <a:r>
              <a:rPr lang="ko-KR" altLang="en-US" dirty="0"/>
              <a:t> 해야 </a:t>
            </a:r>
            <a:r>
              <a:rPr lang="en-US" altLang="ko-KR" dirty="0">
                <a:solidFill>
                  <a:srgbClr val="4474D2"/>
                </a:solidFill>
              </a:rPr>
              <a:t>MERGING </a:t>
            </a:r>
            <a:r>
              <a:rPr lang="ko-KR" altLang="en-US" dirty="0"/>
              <a:t>이 완료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git commit –m 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충돌 해결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Merge </a:t>
            </a:r>
            <a:r>
              <a:rPr lang="ko-KR" altLang="en-US" dirty="0">
                <a:sym typeface="Wingdings" panose="05000000000000000000" pitchFamily="2" charset="2"/>
              </a:rPr>
              <a:t>가 완료되고 </a:t>
            </a:r>
            <a:r>
              <a:rPr lang="en-US" altLang="ko-KR" dirty="0">
                <a:sym typeface="Wingdings" panose="05000000000000000000" pitchFamily="2" charset="2"/>
              </a:rPr>
              <a:t>MERGING </a:t>
            </a:r>
            <a:r>
              <a:rPr lang="ko-KR" altLang="en-US" dirty="0">
                <a:sym typeface="Wingdings" panose="05000000000000000000" pitchFamily="2" charset="2"/>
              </a:rPr>
              <a:t>이라는 문구도 사라집니다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EFC1-6ABD-72D8-3C6F-30706952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28391"/>
            <a:ext cx="6966297" cy="75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85284-4354-C6C4-641E-71638368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0" y="4429373"/>
            <a:ext cx="6123288" cy="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5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btnPrev</a:t>
            </a:r>
            <a:endParaRPr lang="en-US" altLang="ko-KR" dirty="0"/>
          </a:p>
          <a:p>
            <a:pPr lvl="1"/>
            <a:r>
              <a:rPr lang="en-US" altLang="ko-KR" dirty="0"/>
              <a:t>Width: 60px / height: 60px</a:t>
            </a:r>
          </a:p>
          <a:p>
            <a:pPr lvl="1"/>
            <a:r>
              <a:rPr lang="en-US" altLang="ko-KR" dirty="0"/>
              <a:t>Position: absolute / top: 50% / left: 50%</a:t>
            </a:r>
          </a:p>
          <a:p>
            <a:pPr lvl="1"/>
            <a:r>
              <a:rPr lang="en-US" altLang="ko-KR" dirty="0"/>
              <a:t>Transform(-20vw, -50%)</a:t>
            </a:r>
          </a:p>
          <a:p>
            <a:pPr lvl="1"/>
            <a:r>
              <a:rPr lang="en-US" altLang="ko-KR" dirty="0"/>
              <a:t>Display: flex / justify-content: </a:t>
            </a:r>
            <a:r>
              <a:rPr lang="en-US" altLang="ko-KR" dirty="0" err="1"/>
              <a:t>felx</a:t>
            </a:r>
            <a:r>
              <a:rPr lang="en-US" altLang="ko-KR" dirty="0"/>
              <a:t>-start / align-</a:t>
            </a:r>
            <a:r>
              <a:rPr lang="en-US" altLang="ko-KR" dirty="0" err="1"/>
              <a:t>itmes</a:t>
            </a:r>
            <a:r>
              <a:rPr lang="en-US" altLang="ko-KR" dirty="0"/>
              <a:t>: center</a:t>
            </a:r>
          </a:p>
          <a:p>
            <a:pPr lvl="1"/>
            <a:r>
              <a:rPr lang="en-US" altLang="ko-KR" dirty="0"/>
              <a:t>Font-size: 0 / padding-left:20px / cursor: pointer</a:t>
            </a:r>
          </a:p>
          <a:p>
            <a:r>
              <a:rPr lang="en-US" altLang="ko-KR" dirty="0"/>
              <a:t>Span </a:t>
            </a:r>
          </a:p>
          <a:p>
            <a:pPr lvl="1"/>
            <a:r>
              <a:rPr lang="en-US" altLang="ko-KR" dirty="0"/>
              <a:t>Font-size: 18px / color: #fff / transition: 0.5s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531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736BC-B273-4E83-FF58-E7446E29F5F1}"/>
              </a:ext>
            </a:extLst>
          </p:cNvPr>
          <p:cNvSpPr txBox="1"/>
          <p:nvPr/>
        </p:nvSpPr>
        <p:spPr>
          <a:xfrm>
            <a:off x="413158" y="208157"/>
            <a:ext cx="609460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460037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요런거는</a:t>
            </a:r>
            <a:r>
              <a:rPr lang="ko-KR" altLang="en-US" dirty="0"/>
              <a:t> 보통 가상 요소 선택자로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::Before / ::after </a:t>
            </a:r>
            <a:r>
              <a:rPr lang="ko-KR" altLang="en-US" dirty="0"/>
              <a:t>둘 다 선언해서 만들고 </a:t>
            </a:r>
            <a:r>
              <a:rPr lang="en-US" altLang="ko-KR" dirty="0"/>
              <a:t>Ani </a:t>
            </a:r>
            <a:r>
              <a:rPr lang="ko-KR" altLang="en-US" dirty="0"/>
              <a:t>효과 주기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::Before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2px / background-color: #fff</a:t>
            </a:r>
          </a:p>
          <a:p>
            <a:pPr lvl="1"/>
            <a:r>
              <a:rPr lang="en-US" altLang="ko-KR" dirty="0"/>
              <a:t>Position: absolute / left: 0px</a:t>
            </a:r>
          </a:p>
          <a:p>
            <a:pPr lvl="1"/>
            <a:r>
              <a:rPr lang="en-US" altLang="ko-KR" dirty="0"/>
              <a:t>Transform-origin: left center / transform: rotate(-180deg)</a:t>
            </a:r>
          </a:p>
          <a:p>
            <a:pPr lvl="1"/>
            <a:r>
              <a:rPr lang="en-US" altLang="ko-KR" dirty="0"/>
              <a:t>Transition: 0.5s</a:t>
            </a:r>
          </a:p>
        </p:txBody>
      </p:sp>
    </p:spTree>
    <p:extLst>
      <p:ext uri="{BB962C8B-B14F-4D97-AF65-F5344CB8AC3E}">
        <p14:creationId xmlns:p14="http://schemas.microsoft.com/office/powerpoint/2010/main" val="1199212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72AF6-DD1F-F7AC-DAD6-623B051A59A8}"/>
              </a:ext>
            </a:extLst>
          </p:cNvPr>
          <p:cNvSpPr txBox="1"/>
          <p:nvPr/>
        </p:nvSpPr>
        <p:spPr>
          <a:xfrm>
            <a:off x="480270" y="321976"/>
            <a:ext cx="459506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::before,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0ADD-05D3-DDE8-EFB7-98258A83912B}"/>
              </a:ext>
            </a:extLst>
          </p:cNvPr>
          <p:cNvSpPr txBox="1"/>
          <p:nvPr/>
        </p:nvSpPr>
        <p:spPr>
          <a:xfrm>
            <a:off x="5496887" y="321976"/>
            <a:ext cx="485512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791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글자는 </a:t>
            </a:r>
            <a:r>
              <a:rPr lang="ko-KR" altLang="en-US" dirty="0" err="1"/>
              <a:t>쇽</a:t>
            </a:r>
            <a:r>
              <a:rPr lang="ko-KR" altLang="en-US" dirty="0"/>
              <a:t> 사라지게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::Before / ::After </a:t>
            </a:r>
            <a:r>
              <a:rPr lang="ko-KR" altLang="en-US" dirty="0"/>
              <a:t>는 각도를 변경해서 화살표처럼 보이도록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도를 기준으로 위 아래로 위치 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85767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56B42-2BD0-ECD8-1973-00E92CB6B7DB}"/>
              </a:ext>
            </a:extLst>
          </p:cNvPr>
          <p:cNvSpPr txBox="1"/>
          <p:nvPr/>
        </p:nvSpPr>
        <p:spPr>
          <a:xfrm>
            <a:off x="639661" y="514760"/>
            <a:ext cx="60946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9786208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Next </a:t>
            </a:r>
            <a:r>
              <a:rPr lang="ko-KR" altLang="en-US" dirty="0"/>
              <a:t>버튼도 작업해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버튼과 거의 유사한 </a:t>
            </a:r>
            <a:r>
              <a:rPr lang="en-US" altLang="ko-KR" dirty="0"/>
              <a:t>Next </a:t>
            </a:r>
            <a:r>
              <a:rPr lang="ko-KR" altLang="en-US" dirty="0"/>
              <a:t>버튼 작업하기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2003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64AF1-8295-0F07-76B9-F281DBA77927}"/>
              </a:ext>
            </a:extLst>
          </p:cNvPr>
          <p:cNvSpPr txBox="1"/>
          <p:nvPr/>
        </p:nvSpPr>
        <p:spPr>
          <a:xfrm>
            <a:off x="361538" y="286603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A100F-98A0-A4D8-54E9-A7F67173EF21}"/>
              </a:ext>
            </a:extLst>
          </p:cNvPr>
          <p:cNvSpPr txBox="1"/>
          <p:nvPr/>
        </p:nvSpPr>
        <p:spPr>
          <a:xfrm>
            <a:off x="5892800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</p:spTree>
    <p:extLst>
      <p:ext uri="{BB962C8B-B14F-4D97-AF65-F5344CB8AC3E}">
        <p14:creationId xmlns:p14="http://schemas.microsoft.com/office/powerpoint/2010/main" val="33961197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 버튼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클릭 액션 처리</a:t>
            </a:r>
          </a:p>
        </p:txBody>
      </p:sp>
    </p:spTree>
    <p:extLst>
      <p:ext uri="{BB962C8B-B14F-4D97-AF65-F5344CB8AC3E}">
        <p14:creationId xmlns:p14="http://schemas.microsoft.com/office/powerpoint/2010/main" val="18815183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버튼을 각각 불러옵시다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패널의 위치 값을 저장할 변수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버튼에 이벤트 붙이기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을 기준으로 </a:t>
            </a:r>
            <a:r>
              <a:rPr lang="en-US" altLang="ko-KR" dirty="0"/>
              <a:t>next </a:t>
            </a:r>
            <a:r>
              <a:rPr lang="ko-KR" altLang="en-US" dirty="0"/>
              <a:t>를 누르면 </a:t>
            </a:r>
            <a:r>
              <a:rPr lang="en-US" altLang="ko-KR" dirty="0"/>
              <a:t>+1 * 45deg </a:t>
            </a:r>
            <a:r>
              <a:rPr lang="ko-KR" altLang="en-US" dirty="0"/>
              <a:t>씩 돌아가고</a:t>
            </a:r>
            <a:endParaRPr lang="en-US" altLang="ko-KR" dirty="0"/>
          </a:p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-1 * 45deg</a:t>
            </a:r>
            <a:r>
              <a:rPr lang="ko-KR" altLang="en-US" dirty="0"/>
              <a:t> 씩 돌아가면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해당 속성 값은 누적이 아니므로 </a:t>
            </a:r>
            <a:r>
              <a:rPr lang="en-US" altLang="ko-KR" dirty="0"/>
              <a:t>next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 눌리면 </a:t>
            </a:r>
            <a:r>
              <a:rPr lang="en-US" altLang="ko-KR" dirty="0"/>
              <a:t>45deg </a:t>
            </a:r>
            <a:r>
              <a:rPr lang="ko-KR" altLang="en-US" dirty="0"/>
              <a:t>에서 </a:t>
            </a:r>
            <a:r>
              <a:rPr lang="en-US" altLang="ko-KR" dirty="0"/>
              <a:t>90deg </a:t>
            </a:r>
            <a:r>
              <a:rPr lang="ko-KR" altLang="en-US" dirty="0"/>
              <a:t>로 돌아야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패널의 위치 값을 </a:t>
            </a:r>
            <a:r>
              <a:rPr lang="en-US" altLang="ko-KR" dirty="0"/>
              <a:t>0 </a:t>
            </a:r>
            <a:r>
              <a:rPr lang="ko-KR" altLang="en-US" dirty="0"/>
              <a:t>을 기준으로 정해서 곱하면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45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r>
              <a:rPr lang="ko-KR" altLang="en-US" dirty="0"/>
              <a:t>남은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브랜치는</a:t>
            </a:r>
            <a:r>
              <a:rPr lang="ko-KR" altLang="en-US" dirty="0"/>
              <a:t> 삭제를 해봅시다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 -d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6631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15C4D-63E4-A487-7D7B-AE150BF34F10}"/>
              </a:ext>
            </a:extLst>
          </p:cNvPr>
          <p:cNvSpPr txBox="1"/>
          <p:nvPr/>
        </p:nvSpPr>
        <p:spPr>
          <a:xfrm>
            <a:off x="393001" y="394051"/>
            <a:ext cx="936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CE9D2B-8709-A906-358A-583E8FE9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708400"/>
            <a:ext cx="11260802" cy="2902126"/>
          </a:xfrm>
        </p:spPr>
        <p:txBody>
          <a:bodyPr>
            <a:normAutofit/>
          </a:bodyPr>
          <a:lstStyle/>
          <a:p>
            <a:r>
              <a:rPr lang="ko-KR" altLang="en-US" dirty="0"/>
              <a:t>돌아가는 애니메이션을 줘야 하는데</a:t>
            </a:r>
            <a:r>
              <a:rPr lang="en-US" altLang="ko-KR" dirty="0"/>
              <a:t>, </a:t>
            </a:r>
            <a:r>
              <a:rPr lang="ko-KR" altLang="en-US" dirty="0"/>
              <a:t>돌아가는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Section </a:t>
            </a:r>
            <a:r>
              <a:rPr lang="ko-KR" altLang="en-US" dirty="0"/>
              <a:t>이므로 </a:t>
            </a:r>
            <a:r>
              <a:rPr lang="en-US" altLang="ko-KR" dirty="0"/>
              <a:t>Section </a:t>
            </a:r>
            <a:r>
              <a:rPr lang="ko-KR" altLang="en-US" dirty="0"/>
              <a:t>에 </a:t>
            </a:r>
            <a:r>
              <a:rPr lang="en-US" altLang="ko-KR" dirty="0"/>
              <a:t>transition: 1s; </a:t>
            </a:r>
            <a:r>
              <a:rPr lang="ko-KR" altLang="en-US" dirty="0"/>
              <a:t>값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15AF4-C1AD-AE27-0A83-FF1CD511E41F}"/>
              </a:ext>
            </a:extLst>
          </p:cNvPr>
          <p:cNvSpPr txBox="1"/>
          <p:nvPr/>
        </p:nvSpPr>
        <p:spPr>
          <a:xfrm>
            <a:off x="6807199" y="4577140"/>
            <a:ext cx="455748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37976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가운데 패널에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활성화 주기</a:t>
            </a:r>
          </a:p>
        </p:txBody>
      </p:sp>
    </p:spTree>
    <p:extLst>
      <p:ext uri="{BB962C8B-B14F-4D97-AF65-F5344CB8AC3E}">
        <p14:creationId xmlns:p14="http://schemas.microsoft.com/office/powerpoint/2010/main" val="32545475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on </a:t>
            </a:r>
            <a:r>
              <a:rPr lang="ko-KR" altLang="en-US" dirty="0"/>
              <a:t>클래스 부여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첫번째 패널인 </a:t>
            </a:r>
            <a:r>
              <a:rPr lang="en-US" altLang="ko-KR" dirty="0"/>
              <a:t>Article </a:t>
            </a:r>
            <a:r>
              <a:rPr lang="ko-KR" altLang="en-US" dirty="0"/>
              <a:t>에 </a:t>
            </a:r>
            <a:r>
              <a:rPr lang="en-US" altLang="ko-KR" dirty="0"/>
              <a:t>on </a:t>
            </a:r>
            <a:r>
              <a:rPr lang="ko-KR" altLang="en-US" dirty="0"/>
              <a:t>클래스를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클래스를 가진 패널은</a:t>
            </a:r>
            <a:endParaRPr lang="en-US" altLang="ko-KR" dirty="0"/>
          </a:p>
          <a:p>
            <a:pPr lvl="1"/>
            <a:r>
              <a:rPr lang="en-US" altLang="ko-KR" dirty="0"/>
              <a:t>Opacity: 1 / transform: scale(1)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C95A-1737-7D2F-5C9A-85A6C4AE9EF2}"/>
              </a:ext>
            </a:extLst>
          </p:cNvPr>
          <p:cNvSpPr txBox="1"/>
          <p:nvPr/>
        </p:nvSpPr>
        <p:spPr>
          <a:xfrm>
            <a:off x="824753" y="218946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30C15-0C19-D0CF-D7D1-AEE5BD0A4071}"/>
              </a:ext>
            </a:extLst>
          </p:cNvPr>
          <p:cNvSpPr txBox="1"/>
          <p:nvPr/>
        </p:nvSpPr>
        <p:spPr>
          <a:xfrm>
            <a:off x="7055223" y="3968045"/>
            <a:ext cx="41865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333190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변수로 활성화 패널의 위치를 저장 </a:t>
            </a:r>
            <a:r>
              <a:rPr lang="en-US" altLang="ko-KR" dirty="0">
                <a:sym typeface="Wingdings" panose="05000000000000000000" pitchFamily="2" charset="2"/>
              </a:rPr>
              <a:t> let active = 0;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Prev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초창기 위치가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가 눌리면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제일 마지막</a:t>
            </a:r>
            <a:r>
              <a:rPr lang="en-US" altLang="ko-KR" dirty="0">
                <a:sym typeface="Wingdings" panose="05000000000000000000" pitchFamily="2" charset="2"/>
              </a:rPr>
              <a:t>(article </a:t>
            </a:r>
            <a:r>
              <a:rPr lang="ko-KR" altLang="en-US" dirty="0">
                <a:sym typeface="Wingdings" panose="05000000000000000000" pitchFamily="2" charset="2"/>
              </a:rPr>
              <a:t>의 개수 </a:t>
            </a:r>
            <a:r>
              <a:rPr lang="en-US" altLang="ko-KR" dirty="0">
                <a:sym typeface="Wingdings" panose="05000000000000000000" pitchFamily="2" charset="2"/>
              </a:rPr>
              <a:t>– 1)</a:t>
            </a:r>
            <a:r>
              <a:rPr lang="ko-KR" altLang="en-US" dirty="0">
                <a:sym typeface="Wingdings" panose="05000000000000000000" pitchFamily="2" charset="2"/>
              </a:rPr>
              <a:t>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외에는 자신의 값에서 </a:t>
            </a:r>
            <a:r>
              <a:rPr lang="en-US" altLang="ko-KR" dirty="0">
                <a:sym typeface="Wingdings" panose="05000000000000000000" pitchFamily="2" charset="2"/>
              </a:rPr>
              <a:t>-1 </a:t>
            </a:r>
            <a:r>
              <a:rPr lang="ko-KR" altLang="en-US" dirty="0">
                <a:sym typeface="Wingdings" panose="05000000000000000000" pitchFamily="2" charset="2"/>
              </a:rPr>
              <a:t>만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그리고 현재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이라는 클래스를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위치에만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60071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491E5-1FB3-24E6-1261-F6BE0F318741}"/>
              </a:ext>
            </a:extLst>
          </p:cNvPr>
          <p:cNvSpPr txBox="1"/>
          <p:nvPr/>
        </p:nvSpPr>
        <p:spPr>
          <a:xfrm>
            <a:off x="510988" y="436672"/>
            <a:ext cx="763793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643252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친구는 반대로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위치에서 </a:t>
            </a:r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가 눌리면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나머지는 클릭 되면 </a:t>
            </a:r>
            <a:r>
              <a:rPr lang="en-US" altLang="ko-KR" dirty="0">
                <a:sym typeface="Wingdings" panose="05000000000000000000" pitchFamily="2" charset="2"/>
              </a:rPr>
              <a:t>+1 </a:t>
            </a:r>
            <a:r>
              <a:rPr lang="ko-KR" altLang="en-US" dirty="0">
                <a:sym typeface="Wingdings" panose="05000000000000000000" pitchFamily="2" charset="2"/>
              </a:rPr>
              <a:t>해주면 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역시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154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04E0-72FB-28C9-6D6F-6A88A3CB8A4B}"/>
              </a:ext>
            </a:extLst>
          </p:cNvPr>
          <p:cNvSpPr txBox="1"/>
          <p:nvPr/>
        </p:nvSpPr>
        <p:spPr>
          <a:xfrm>
            <a:off x="502023" y="571960"/>
            <a:ext cx="851647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065903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22345863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앨범 사진을 넣어 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사진을 넣을 </a:t>
            </a:r>
            <a:r>
              <a:rPr lang="en-US" altLang="ko-KR" dirty="0"/>
              <a:t>div </a:t>
            </a:r>
            <a:r>
              <a:rPr lang="ko-KR" altLang="en-US" dirty="0"/>
              <a:t>요소 </a:t>
            </a:r>
            <a:r>
              <a:rPr lang="en-US" altLang="ko-KR" dirty="0"/>
              <a:t>pic </a:t>
            </a:r>
            <a:r>
              <a:rPr lang="ko-KR" altLang="en-US" dirty="0"/>
              <a:t>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CD </a:t>
            </a:r>
            <a:r>
              <a:rPr lang="ko-KR" altLang="en-US" dirty="0"/>
              <a:t>처럼 보이기 위한 가운데 구멍 </a:t>
            </a:r>
            <a:r>
              <a:rPr lang="en-US" altLang="ko-KR" dirty="0"/>
              <a:t>dot </a:t>
            </a:r>
            <a:r>
              <a:rPr lang="ko-KR" altLang="en-US" dirty="0"/>
              <a:t>도 삽입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F15C-F6E6-B8E0-9823-5082655FE313}"/>
              </a:ext>
            </a:extLst>
          </p:cNvPr>
          <p:cNvSpPr txBox="1"/>
          <p:nvPr/>
        </p:nvSpPr>
        <p:spPr>
          <a:xfrm>
            <a:off x="690282" y="385150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98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.pic</a:t>
            </a:r>
          </a:p>
          <a:p>
            <a:pPr lvl="1"/>
            <a:r>
              <a:rPr lang="en-US" altLang="ko-KR" dirty="0"/>
              <a:t>Width: 15vw / height: 15vw;</a:t>
            </a:r>
          </a:p>
          <a:p>
            <a:r>
              <a:rPr lang="ko-KR" altLang="en-US" dirty="0"/>
              <a:t>실제 사진은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</a:t>
            </a:r>
            <a:r>
              <a:rPr lang="ko-KR" altLang="en-US" dirty="0"/>
              <a:t>를 사용해서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100%</a:t>
            </a:r>
          </a:p>
          <a:p>
            <a:pPr lvl="1"/>
            <a:r>
              <a:rPr lang="en-US" altLang="ko-KR" dirty="0"/>
              <a:t>position: absolute / top: 0px / left: 0px / border-radius: 50%</a:t>
            </a:r>
          </a:p>
          <a:p>
            <a:pPr lvl="1"/>
            <a:r>
              <a:rPr lang="en-US" altLang="ko-KR" dirty="0"/>
              <a:t>background-repeat: no-repeat / background-position: center / background-size: cover</a:t>
            </a:r>
          </a:p>
          <a:p>
            <a:pPr lvl="1"/>
            <a:r>
              <a:rPr lang="ko-KR" altLang="en-US" dirty="0"/>
              <a:t>이미지 주소로 이미지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29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무료로 다운 받기 - 2022년 최신 버전">
            <a:extLst>
              <a:ext uri="{FF2B5EF4-FFF2-40B4-BE49-F238E27FC236}">
                <a16:creationId xmlns:a16="http://schemas.microsoft.com/office/drawing/2014/main" id="{8B097661-4108-928E-EAC4-2A499270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63070"/>
            <a:ext cx="10901082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33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B3EFD-9E10-E566-DD67-7FDD2B3DD380}"/>
              </a:ext>
            </a:extLst>
          </p:cNvPr>
          <p:cNvSpPr txBox="1"/>
          <p:nvPr/>
        </p:nvSpPr>
        <p:spPr>
          <a:xfrm>
            <a:off x="277051" y="32212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()”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6251899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지금은 사진 </a:t>
            </a:r>
            <a:r>
              <a:rPr lang="en-US" altLang="ko-KR" dirty="0"/>
              <a:t>2</a:t>
            </a:r>
            <a:r>
              <a:rPr lang="ko-KR" altLang="en-US" dirty="0"/>
              <a:t>장이 겹쳐진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::before </a:t>
            </a:r>
            <a:r>
              <a:rPr lang="ko-KR" altLang="en-US" dirty="0"/>
              <a:t>만 따로 이미지를 처리해서 자연스러운 그림자 효과를 줍시다</a:t>
            </a:r>
            <a:endParaRPr lang="en-US" altLang="ko-KR" dirty="0"/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translaste</a:t>
            </a:r>
            <a:r>
              <a:rPr lang="en-US" altLang="ko-KR" dirty="0"/>
              <a:t>(0, 10%) / filter: blur(20px) brightness(130%);</a:t>
            </a:r>
          </a:p>
          <a:p>
            <a:r>
              <a:rPr lang="en-US" altLang="ko-KR" dirty="0"/>
              <a:t>.dot </a:t>
            </a:r>
            <a:r>
              <a:rPr lang="ko-KR" altLang="en-US" dirty="0"/>
              <a:t>가운데 구멍도 처리해 보죠</a:t>
            </a:r>
            <a:endParaRPr lang="en-US" altLang="ko-KR" dirty="0"/>
          </a:p>
          <a:p>
            <a:pPr lvl="1"/>
            <a:r>
              <a:rPr lang="en-US" altLang="ko-KR" dirty="0"/>
              <a:t>Width: 2.5vw / height: 2.5vw / </a:t>
            </a:r>
            <a:r>
              <a:rPr lang="en-US" altLang="ko-KR" dirty="0" err="1"/>
              <a:t>postion</a:t>
            </a:r>
            <a:r>
              <a:rPr lang="en-US" altLang="ko-KR" dirty="0"/>
              <a:t>: absolute / top: 50% / left: 50% / transform: translate(-50%, -50%) / background-color: #fff / border-radius: 50% / box-shadow: inset 5px </a:t>
            </a:r>
            <a:r>
              <a:rPr lang="en-US" altLang="ko-KR" dirty="0" err="1"/>
              <a:t>5px</a:t>
            </a:r>
            <a:r>
              <a:rPr lang="en-US" altLang="ko-KR" dirty="0"/>
              <a:t> 10px </a:t>
            </a:r>
            <a:r>
              <a:rPr lang="en-US" altLang="ko-KR" dirty="0" err="1"/>
              <a:t>rgba</a:t>
            </a:r>
            <a:r>
              <a:rPr lang="en-US" altLang="ko-KR" dirty="0"/>
              <a:t>(0, 0, 0, 0.2); / z-index: 3</a:t>
            </a:r>
          </a:p>
        </p:txBody>
      </p:sp>
    </p:spTree>
    <p:extLst>
      <p:ext uri="{BB962C8B-B14F-4D97-AF65-F5344CB8AC3E}">
        <p14:creationId xmlns:p14="http://schemas.microsoft.com/office/powerpoint/2010/main" val="1248602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1598A-3829-0AE8-BCFE-58115FE0EE5A}"/>
              </a:ext>
            </a:extLst>
          </p:cNvPr>
          <p:cNvSpPr txBox="1"/>
          <p:nvPr/>
        </p:nvSpPr>
        <p:spPr>
          <a:xfrm>
            <a:off x="761999" y="522291"/>
            <a:ext cx="8973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brightness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358335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앨범 사진과 음악 </a:t>
            </a:r>
            <a:r>
              <a:rPr lang="en-US" altLang="ko-KR" dirty="0"/>
              <a:t>mp3 </a:t>
            </a:r>
            <a:r>
              <a:rPr lang="ko-KR" altLang="en-US" dirty="0"/>
              <a:t>파일명은 동일한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에서 배열을 사용해서 일괄적으로 이미지를 삽입해 </a:t>
            </a:r>
            <a:r>
              <a:rPr lang="en-US" altLang="ko-KR" dirty="0" err="1"/>
              <a:t>BoA</a:t>
            </a:r>
            <a:r>
              <a:rPr lang="ko-KR" altLang="en-US" dirty="0"/>
              <a:t>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각각의 파일명이 담긴 배열 만들기</a:t>
            </a:r>
            <a:endParaRPr lang="en-US" altLang="ko-KR" dirty="0"/>
          </a:p>
          <a:p>
            <a:pPr lvl="1"/>
            <a:r>
              <a:rPr lang="ko-KR" altLang="en-US" dirty="0"/>
              <a:t>이미 사용한 반복문이 있으니</a:t>
            </a:r>
            <a:r>
              <a:rPr lang="en-US" altLang="ko-KR" dirty="0"/>
              <a:t>, </a:t>
            </a:r>
            <a:r>
              <a:rPr lang="ko-KR" altLang="en-US" dirty="0"/>
              <a:t>해당 반복문에 처리를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24519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74C18-9BC9-198A-300B-8E00CEAB0989}"/>
              </a:ext>
            </a:extLst>
          </p:cNvPr>
          <p:cNvSpPr txBox="1"/>
          <p:nvPr/>
        </p:nvSpPr>
        <p:spPr>
          <a:xfrm>
            <a:off x="430306" y="1020285"/>
            <a:ext cx="113313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54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before / after </a:t>
            </a:r>
            <a:r>
              <a:rPr lang="ko-KR" altLang="en-US" dirty="0"/>
              <a:t>에 상속 시키기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지금은 </a:t>
            </a:r>
            <a:r>
              <a:rPr lang="en-US" altLang="ko-KR" dirty="0"/>
              <a:t>.pic </a:t>
            </a:r>
            <a:r>
              <a:rPr lang="ko-KR" altLang="en-US" dirty="0"/>
              <a:t>에 사진이 들어간 상태입니다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.pic </a:t>
            </a:r>
            <a:r>
              <a:rPr lang="ko-KR" altLang="en-US" dirty="0"/>
              <a:t>사진을 저 멀리 먼저 치웁시다</a:t>
            </a:r>
            <a:endParaRPr lang="en-US" altLang="ko-KR" dirty="0"/>
          </a:p>
          <a:p>
            <a:pPr lvl="1"/>
            <a:r>
              <a:rPr lang="en-US" altLang="ko-KR" dirty="0"/>
              <a:t>Background-repeat: no-repeat / background-position: -9999px -9999px;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::before ::after </a:t>
            </a:r>
            <a:r>
              <a:rPr lang="ko-KR" altLang="en-US" dirty="0"/>
              <a:t>에 </a:t>
            </a:r>
            <a:r>
              <a:rPr lang="en-US" altLang="ko-KR" dirty="0"/>
              <a:t>.pic </a:t>
            </a:r>
            <a:r>
              <a:rPr lang="ko-KR" altLang="en-US" dirty="0"/>
              <a:t>의 사진 위치를 상속 시킵니다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2756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70196-51BE-CA1A-CBD0-E38394AC6DB5}"/>
              </a:ext>
            </a:extLst>
          </p:cNvPr>
          <p:cNvSpPr txBox="1"/>
          <p:nvPr/>
        </p:nvSpPr>
        <p:spPr>
          <a:xfrm>
            <a:off x="591671" y="470317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70912222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영역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  <a:r>
              <a:rPr lang="ko-KR" altLang="en-US" dirty="0"/>
              <a:t>영역 만들기</a:t>
            </a:r>
            <a:endParaRPr lang="en-US" altLang="ko-KR" dirty="0"/>
          </a:p>
          <a:p>
            <a:pPr lvl="1"/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E0E5-0AB6-BF7E-399B-595B422CC9C0}"/>
              </a:ext>
            </a:extLst>
          </p:cNvPr>
          <p:cNvSpPr txBox="1"/>
          <p:nvPr/>
        </p:nvSpPr>
        <p:spPr>
          <a:xfrm>
            <a:off x="2160495" y="3081433"/>
            <a:ext cx="9296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2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제목도 일괄 적용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이미 선언한 이름 배열을 또 쓰면 되겠죠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128D-BCA1-1977-B5C2-4E2317C25A86}"/>
              </a:ext>
            </a:extLst>
          </p:cNvPr>
          <p:cNvSpPr txBox="1"/>
          <p:nvPr/>
        </p:nvSpPr>
        <p:spPr>
          <a:xfrm>
            <a:off x="636494" y="2292222"/>
            <a:ext cx="1113529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3766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text </a:t>
            </a:r>
            <a:r>
              <a:rPr lang="ko-KR" altLang="en-US" dirty="0"/>
              <a:t>영역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</a:p>
          <a:p>
            <a:pPr lvl="1"/>
            <a:r>
              <a:rPr lang="en-US" altLang="ko-KR" dirty="0"/>
              <a:t>Width: 15vw / text-align: center</a:t>
            </a:r>
          </a:p>
          <a:p>
            <a:pPr lvl="1"/>
            <a:r>
              <a:rPr lang="en-US" altLang="ko-KR" dirty="0"/>
              <a:t>Position: absolute / margin-top: 60px / letter-spacing: 1px;</a:t>
            </a:r>
          </a:p>
          <a:p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Margin-bottom: 20px;</a:t>
            </a:r>
          </a:p>
          <a:p>
            <a:r>
              <a:rPr lang="en-US" altLang="ko-KR" dirty="0"/>
              <a:t>P</a:t>
            </a:r>
          </a:p>
          <a:p>
            <a:pPr lvl="1"/>
            <a:r>
              <a:rPr lang="en-US" altLang="ko-KR" dirty="0"/>
              <a:t>Color: #777;</a:t>
            </a:r>
          </a:p>
        </p:txBody>
      </p:sp>
    </p:spTree>
    <p:extLst>
      <p:ext uri="{BB962C8B-B14F-4D97-AF65-F5344CB8AC3E}">
        <p14:creationId xmlns:p14="http://schemas.microsoft.com/office/powerpoint/2010/main" val="176195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BS 2018 FIFA 러시아 월드컵 : [조 추첨식] 강력한 1번 포트 추첨 : SBS">
            <a:extLst>
              <a:ext uri="{FF2B5EF4-FFF2-40B4-BE49-F238E27FC236}">
                <a16:creationId xmlns:a16="http://schemas.microsoft.com/office/drawing/2014/main" id="{3F4F09DF-87E3-6A65-2B0A-7578803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0" y="794904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0AD3-FB1D-3C52-AA1F-2104612D0E37}"/>
              </a:ext>
            </a:extLst>
          </p:cNvPr>
          <p:cNvSpPr/>
          <p:nvPr/>
        </p:nvSpPr>
        <p:spPr>
          <a:xfrm>
            <a:off x="6631709" y="2623127"/>
            <a:ext cx="858982" cy="267855"/>
          </a:xfrm>
          <a:prstGeom prst="rect">
            <a:avLst/>
          </a:prstGeom>
          <a:solidFill>
            <a:srgbClr val="074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3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nline - Wikipedia">
            <a:extLst>
              <a:ext uri="{FF2B5EF4-FFF2-40B4-BE49-F238E27FC236}">
                <a16:creationId xmlns:a16="http://schemas.microsoft.com/office/drawing/2014/main" id="{90A4D08A-5051-F906-F651-53FFDED4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4" y="1833153"/>
            <a:ext cx="9318812" cy="31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13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6493E-8019-A259-DBDA-4A5AD2DD475A}"/>
              </a:ext>
            </a:extLst>
          </p:cNvPr>
          <p:cNvSpPr txBox="1"/>
          <p:nvPr/>
        </p:nvSpPr>
        <p:spPr>
          <a:xfrm>
            <a:off x="735106" y="66391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274477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Ul</a:t>
            </a:r>
            <a:r>
              <a:rPr lang="ko-KR" altLang="en-US" dirty="0"/>
              <a:t> 태그 </a:t>
            </a:r>
            <a:r>
              <a:rPr lang="en-US" altLang="ko-KR" dirty="0"/>
              <a:t>+ icon</a:t>
            </a:r>
            <a:r>
              <a:rPr lang="ko-KR" altLang="en-US" dirty="0"/>
              <a:t> 으로 뮤직 플레이어를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&gt; li * 3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/>
              <a:t>li </a:t>
            </a:r>
            <a:r>
              <a:rPr lang="ko-KR" altLang="en-US" dirty="0"/>
              <a:t>에 </a:t>
            </a:r>
            <a:r>
              <a:rPr lang="en-US" altLang="ko-KR" dirty="0"/>
              <a:t>icon</a:t>
            </a:r>
            <a:r>
              <a:rPr lang="ko-KR" altLang="en-US" dirty="0"/>
              <a:t> 으로 버튼 주기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DDE8F-AEA6-4D8E-D76A-CF06EC216D51}"/>
              </a:ext>
            </a:extLst>
          </p:cNvPr>
          <p:cNvSpPr txBox="1"/>
          <p:nvPr/>
        </p:nvSpPr>
        <p:spPr>
          <a:xfrm>
            <a:off x="774496" y="3697942"/>
            <a:ext cx="897910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fa-redo-alt"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97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Ul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ko-KR" altLang="en-US" dirty="0" err="1"/>
              <a:t>배치죠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display: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적절히 퍼지도록 </a:t>
            </a:r>
            <a:r>
              <a:rPr lang="en-US" altLang="ko-KR" dirty="0">
                <a:sym typeface="Wingdings" panose="05000000000000000000" pitchFamily="2" charset="2"/>
              </a:rPr>
              <a:t> justify-content: space-around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Cursor: pointer;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Opacity: 0.6 / transition: 0.5s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&amp;.play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 버튼은 더 크고 선명하게 보이도록 </a:t>
            </a:r>
            <a:r>
              <a:rPr lang="en-US" altLang="ko-KR" dirty="0">
                <a:sym typeface="Wingdings" panose="05000000000000000000" pitchFamily="2" charset="2"/>
              </a:rPr>
              <a:t> transform: scale(1.5) / opacity: 0.8;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9544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45591-CD1E-D3D1-9285-9A0B79D88A5A}"/>
              </a:ext>
            </a:extLst>
          </p:cNvPr>
          <p:cNvSpPr txBox="1"/>
          <p:nvPr/>
        </p:nvSpPr>
        <p:spPr>
          <a:xfrm>
            <a:off x="430306" y="448758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.control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4661554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각각의 버튼 </a:t>
            </a:r>
            <a:r>
              <a:rPr lang="en-US" altLang="ko-KR" dirty="0">
                <a:sym typeface="Wingdings" panose="05000000000000000000" pitchFamily="2" charset="2"/>
              </a:rPr>
              <a:t> 1.5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0.8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Play</a:t>
            </a:r>
            <a:r>
              <a:rPr lang="ko-KR" altLang="en-US" dirty="0">
                <a:sym typeface="Wingdings" panose="05000000000000000000" pitchFamily="2" charset="2"/>
              </a:rPr>
              <a:t> 버튼 </a:t>
            </a:r>
            <a:r>
              <a:rPr lang="en-US" altLang="ko-KR" dirty="0">
                <a:sym typeface="Wingdings" panose="05000000000000000000" pitchFamily="2" charset="2"/>
              </a:rPr>
              <a:t> 1.8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E86-D67C-C3F6-AD10-39E20A227943}"/>
              </a:ext>
            </a:extLst>
          </p:cNvPr>
          <p:cNvSpPr txBox="1"/>
          <p:nvPr/>
        </p:nvSpPr>
        <p:spPr>
          <a:xfrm>
            <a:off x="860611" y="3507939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30705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앨범 이미지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9591249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Keyframes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앨범은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2</a:t>
            </a:r>
            <a:r>
              <a:rPr lang="ko-KR" altLang="en-US" dirty="0"/>
              <a:t>개의 이미지가 있으므로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keyframes </a:t>
            </a:r>
            <a:r>
              <a:rPr lang="ko-KR" altLang="en-US" dirty="0"/>
              <a:t>작업 필요</a:t>
            </a:r>
            <a:endParaRPr lang="en-US" altLang="ko-KR" dirty="0"/>
          </a:p>
          <a:p>
            <a:r>
              <a:rPr lang="ko-KR" altLang="en-US" dirty="0"/>
              <a:t>하나는 자신의 위치에서 </a:t>
            </a:r>
            <a:r>
              <a:rPr lang="en-US" altLang="ko-KR" dirty="0"/>
              <a:t>360deg </a:t>
            </a:r>
            <a:r>
              <a:rPr lang="ko-KR" altLang="en-US" dirty="0"/>
              <a:t>돌고</a:t>
            </a:r>
            <a:endParaRPr lang="en-US" altLang="ko-KR" dirty="0"/>
          </a:p>
          <a:p>
            <a:r>
              <a:rPr lang="ko-KR" altLang="en-US" dirty="0"/>
              <a:t>하나는 자신의 위치 </a:t>
            </a:r>
            <a:r>
              <a:rPr lang="en-US" altLang="ko-KR" dirty="0"/>
              <a:t>10% </a:t>
            </a:r>
            <a:r>
              <a:rPr lang="ko-KR" altLang="en-US" dirty="0"/>
              <a:t>아래에서 </a:t>
            </a:r>
            <a:r>
              <a:rPr lang="en-US" altLang="ko-KR" dirty="0"/>
              <a:t>360deg </a:t>
            </a:r>
            <a:r>
              <a:rPr lang="ko-KR" altLang="en-US" dirty="0"/>
              <a:t>돌면 되므로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67699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1A178A-9168-21EC-E6F6-5C420B3F08D1}"/>
              </a:ext>
            </a:extLst>
          </p:cNvPr>
          <p:cNvSpPr txBox="1"/>
          <p:nvPr/>
        </p:nvSpPr>
        <p:spPr>
          <a:xfrm>
            <a:off x="519953" y="50033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38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사진 요소에 </a:t>
            </a:r>
            <a:r>
              <a:rPr lang="en-US" altLang="ko-KR" dirty="0"/>
              <a:t>on </a:t>
            </a:r>
            <a:r>
              <a:rPr lang="ko-KR" altLang="en-US" dirty="0"/>
              <a:t>이라는 클래스가 부여되면 회전 하도록 설정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7D088-E77B-9A01-AD5E-5876F1B61FBA}"/>
              </a:ext>
            </a:extLst>
          </p:cNvPr>
          <p:cNvSpPr txBox="1"/>
          <p:nvPr/>
        </p:nvSpPr>
        <p:spPr>
          <a:xfrm>
            <a:off x="842683" y="2271717"/>
            <a:ext cx="78799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rotation2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637085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Play </a:t>
            </a:r>
            <a:r>
              <a:rPr lang="ko-KR" altLang="en-US" dirty="0"/>
              <a:t>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부여 되도록 처리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Pause</a:t>
            </a:r>
            <a:r>
              <a:rPr lang="ko-KR" altLang="en-US" dirty="0"/>
              <a:t> 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제거 되도록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083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07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A0007-8EE2-35DA-1230-E4C9CBAEAA8B}"/>
              </a:ext>
            </a:extLst>
          </p:cNvPr>
          <p:cNvSpPr txBox="1"/>
          <p:nvPr/>
        </p:nvSpPr>
        <p:spPr>
          <a:xfrm>
            <a:off x="616359" y="1102275"/>
            <a:ext cx="109592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814517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 및 재생</a:t>
            </a:r>
          </a:p>
        </p:txBody>
      </p:sp>
    </p:spTree>
    <p:extLst>
      <p:ext uri="{BB962C8B-B14F-4D97-AF65-F5344CB8AC3E}">
        <p14:creationId xmlns:p14="http://schemas.microsoft.com/office/powerpoint/2010/main" val="17328851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쓰던 반복문이 있네요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audio </a:t>
            </a:r>
            <a:r>
              <a:rPr lang="ko-KR" altLang="en-US" dirty="0" err="1"/>
              <a:t>엘리먼트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ko-KR" altLang="en-US" dirty="0"/>
              <a:t>로 위치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</a:t>
            </a:r>
            <a:r>
              <a:rPr lang="ko-KR" altLang="en-US" dirty="0"/>
              <a:t>속성 입력하기</a:t>
            </a:r>
            <a:endParaRPr lang="en-US" altLang="ko-KR" dirty="0"/>
          </a:p>
          <a:p>
            <a:r>
              <a:rPr lang="ko-KR" altLang="en-US" dirty="0"/>
              <a:t>재생이 무한히 반복해야 하므로 </a:t>
            </a:r>
            <a:r>
              <a:rPr lang="en-US" altLang="ko-KR" dirty="0"/>
              <a:t>loop </a:t>
            </a:r>
            <a:r>
              <a:rPr lang="ko-KR" altLang="en-US" dirty="0"/>
              <a:t>속성도 주기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list </a:t>
            </a:r>
            <a:r>
              <a:rPr lang="ko-KR" altLang="en-US" dirty="0"/>
              <a:t>요소에 </a:t>
            </a:r>
            <a:r>
              <a:rPr lang="en-US" altLang="ko-KR" dirty="0"/>
              <a:t>audio </a:t>
            </a:r>
            <a:r>
              <a:rPr lang="ko-KR" altLang="en-US" dirty="0"/>
              <a:t>붙여넣기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1552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09CA8-EC98-12EC-4FAB-1E3E8A40A0D9}"/>
              </a:ext>
            </a:extLst>
          </p:cNvPr>
          <p:cNvSpPr txBox="1"/>
          <p:nvPr/>
        </p:nvSpPr>
        <p:spPr>
          <a:xfrm>
            <a:off x="788893" y="670661"/>
            <a:ext cx="9717741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`../music/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.mp3`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174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재생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</a:t>
            </a:r>
            <a:r>
              <a:rPr lang="en-US" altLang="ko-KR" dirty="0"/>
              <a:t>play </a:t>
            </a:r>
            <a:r>
              <a:rPr lang="ko-KR" altLang="en-US" dirty="0"/>
              <a:t>랑 </a:t>
            </a:r>
            <a:r>
              <a:rPr lang="en-US" altLang="ko-KR" dirty="0"/>
              <a:t>pause </a:t>
            </a:r>
            <a:r>
              <a:rPr lang="ko-KR" altLang="en-US" dirty="0"/>
              <a:t>버튼 작업 </a:t>
            </a:r>
            <a:r>
              <a:rPr lang="ko-KR" altLang="en-US" dirty="0" err="1"/>
              <a:t>했었죠</a:t>
            </a:r>
            <a:r>
              <a:rPr lang="en-US" altLang="ko-KR" dirty="0"/>
              <a:t>!? </a:t>
            </a:r>
            <a:r>
              <a:rPr lang="ko-KR" altLang="en-US" dirty="0"/>
              <a:t>거기로 </a:t>
            </a:r>
            <a:r>
              <a:rPr lang="ko-KR" altLang="en-US" dirty="0" err="1"/>
              <a:t>고고싱</a:t>
            </a:r>
            <a:endParaRPr lang="ko-KR" altLang="en-US" dirty="0"/>
          </a:p>
          <a:p>
            <a:r>
              <a:rPr lang="ko-KR" altLang="en-US" dirty="0"/>
              <a:t>재생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play() </a:t>
            </a:r>
            <a:r>
              <a:rPr lang="ko-KR" altLang="en-US" dirty="0"/>
              <a:t>메소드로 재생</a:t>
            </a:r>
            <a:endParaRPr lang="en-US" altLang="ko-KR" dirty="0"/>
          </a:p>
          <a:p>
            <a:r>
              <a:rPr lang="ko-KR" altLang="en-US" dirty="0"/>
              <a:t>멈춤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pause() </a:t>
            </a:r>
            <a:r>
              <a:rPr lang="ko-KR" altLang="en-US" dirty="0"/>
              <a:t>메소드로 멈춤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reload </a:t>
            </a:r>
            <a:r>
              <a:rPr lang="ko-KR" altLang="en-US" dirty="0"/>
              <a:t>버튼도 작업 합시다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재생과 완전히 동일하지만 처음부터 틀어야 하므로</a:t>
            </a:r>
            <a:endParaRPr lang="en-US" altLang="ko-KR" dirty="0"/>
          </a:p>
          <a:p>
            <a:pPr lvl="1"/>
            <a:r>
              <a:rPr lang="en-US" altLang="ko-KR" dirty="0"/>
              <a:t>Load() </a:t>
            </a:r>
            <a:r>
              <a:rPr lang="ko-KR" altLang="en-US" dirty="0"/>
              <a:t>로 음악을 다시 로드 시킨 후 </a:t>
            </a:r>
            <a:r>
              <a:rPr lang="en-US" altLang="ko-KR" dirty="0">
                <a:sym typeface="Wingdings" panose="05000000000000000000" pitchFamily="2" charset="2"/>
              </a:rPr>
              <a:t> play()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810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1D74-12E6-C1CA-5EA8-4A6E1E1F8AF0}"/>
              </a:ext>
            </a:extLst>
          </p:cNvPr>
          <p:cNvSpPr txBox="1"/>
          <p:nvPr/>
        </p:nvSpPr>
        <p:spPr>
          <a:xfrm>
            <a:off x="425449" y="335845"/>
            <a:ext cx="1134110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238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여러 개가 한꺼번에 재생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노래가 재생 되면 다른 노래가 멈추도록 작업해 봅시다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이전 노래의 위치를 저장할 </a:t>
            </a:r>
            <a:r>
              <a:rPr lang="en-US" altLang="ko-KR" dirty="0"/>
              <a:t>before </a:t>
            </a:r>
            <a:r>
              <a:rPr lang="ko-KR" altLang="en-US" dirty="0"/>
              <a:t>라는 전역 변수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의 초기 값을 </a:t>
            </a:r>
            <a:r>
              <a:rPr lang="en-US" altLang="ko-KR" dirty="0"/>
              <a:t>0</a:t>
            </a:r>
            <a:r>
              <a:rPr lang="ko-KR" altLang="en-US" dirty="0"/>
              <a:t>으로 세팅하고 </a:t>
            </a:r>
            <a:r>
              <a:rPr lang="en-US" altLang="ko-KR" dirty="0"/>
              <a:t>before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경우 현재 패널의 위치를 저장</a:t>
            </a:r>
            <a:endParaRPr lang="en-US" altLang="ko-KR" dirty="0"/>
          </a:p>
          <a:p>
            <a:r>
              <a:rPr lang="ko-KR" altLang="en-US" dirty="0"/>
              <a:t>다른 패널에서 재생 또는 </a:t>
            </a:r>
            <a:r>
              <a:rPr lang="en-US" altLang="ko-KR" dirty="0"/>
              <a:t>Reload </a:t>
            </a:r>
            <a:r>
              <a:rPr lang="ko-KR" altLang="en-US" dirty="0"/>
              <a:t>버튼을 눌렀을 경우 이전 위치의 노래를 정지</a:t>
            </a:r>
            <a:endParaRPr lang="en-US" altLang="ko-KR" dirty="0"/>
          </a:p>
          <a:p>
            <a:pPr lvl="1"/>
            <a:r>
              <a:rPr lang="ko-KR" altLang="en-US" dirty="0"/>
              <a:t>현재 클릭이 된 패널의 위치와 </a:t>
            </a:r>
            <a:r>
              <a:rPr lang="en-US" altLang="ko-KR" dirty="0"/>
              <a:t>before </a:t>
            </a:r>
            <a:r>
              <a:rPr lang="ko-KR" altLang="en-US" dirty="0"/>
              <a:t>를 비교하여 서로 다를 경우 </a:t>
            </a:r>
            <a:r>
              <a:rPr lang="en-US" altLang="ko-KR" dirty="0"/>
              <a:t>before </a:t>
            </a:r>
            <a:r>
              <a:rPr lang="ko-KR" altLang="en-US" dirty="0"/>
              <a:t>의 노래를 정지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 위치를 </a:t>
            </a:r>
            <a:r>
              <a:rPr lang="en-US" altLang="ko-KR" dirty="0">
                <a:sym typeface="Wingdings" panose="05000000000000000000" pitchFamily="2" charset="2"/>
              </a:rPr>
              <a:t>before </a:t>
            </a:r>
            <a:r>
              <a:rPr lang="ko-KR" altLang="en-US" dirty="0">
                <a:sym typeface="Wingdings" panose="05000000000000000000" pitchFamily="2" charset="2"/>
              </a:rPr>
              <a:t>로 등록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9304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9DF9F-E6C1-64F6-015A-2DCA8EE0C52F}"/>
              </a:ext>
            </a:extLst>
          </p:cNvPr>
          <p:cNvSpPr txBox="1"/>
          <p:nvPr/>
        </p:nvSpPr>
        <p:spPr>
          <a:xfrm>
            <a:off x="546100" y="1043444"/>
            <a:ext cx="110998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33267981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!">
            <a:extLst>
              <a:ext uri="{FF2B5EF4-FFF2-40B4-BE49-F238E27FC236}">
                <a16:creationId xmlns:a16="http://schemas.microsoft.com/office/drawing/2014/main" id="{7EA49373-D6CB-6914-7D14-62589F0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721085"/>
            <a:ext cx="9613900" cy="5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740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2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3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Merge - Learn Git">
            <a:extLst>
              <a:ext uri="{FF2B5EF4-FFF2-40B4-BE49-F238E27FC236}">
                <a16:creationId xmlns:a16="http://schemas.microsoft.com/office/drawing/2014/main" id="{7EDE3FE3-DE68-ECBE-BC24-C58FA86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2413"/>
            <a:ext cx="8915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8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main</a:t>
            </a:r>
            <a:r>
              <a:rPr lang="ko-KR" altLang="en-US" dirty="0"/>
              <a:t> 에서 </a:t>
            </a:r>
            <a:r>
              <a:rPr lang="en-US" altLang="ko-KR" dirty="0"/>
              <a:t>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 --all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06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" y="381000"/>
            <a:ext cx="4989855" cy="47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F341B02-F044-B3D5-8833-FFA8AC25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33512"/>
            <a:ext cx="6667500" cy="3990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612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Main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브랜치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보호하기</a:t>
            </a:r>
          </a:p>
        </p:txBody>
      </p:sp>
    </p:spTree>
    <p:extLst>
      <p:ext uri="{BB962C8B-B14F-4D97-AF65-F5344CB8AC3E}">
        <p14:creationId xmlns:p14="http://schemas.microsoft.com/office/powerpoint/2010/main" val="4088228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FB45-F45C-8FF5-A38B-BE922563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" y="1318213"/>
            <a:ext cx="8497486" cy="11050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C47088-783E-1D57-8349-DD08EF139D1E}"/>
              </a:ext>
            </a:extLst>
          </p:cNvPr>
          <p:cNvSpPr/>
          <p:nvPr/>
        </p:nvSpPr>
        <p:spPr>
          <a:xfrm rot="13424213">
            <a:off x="8923836" y="217001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C4FBB-AE8F-8C21-C362-4DA9AD0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8" y="2889134"/>
            <a:ext cx="9057905" cy="36391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803370F-3754-70E3-4061-A34399AA33ED}"/>
              </a:ext>
            </a:extLst>
          </p:cNvPr>
          <p:cNvSpPr/>
          <p:nvPr/>
        </p:nvSpPr>
        <p:spPr>
          <a:xfrm rot="13424213">
            <a:off x="2191342" y="46263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CD14F2-5DB0-EF22-3EF1-17ADA3506AEC}"/>
              </a:ext>
            </a:extLst>
          </p:cNvPr>
          <p:cNvSpPr/>
          <p:nvPr/>
        </p:nvSpPr>
        <p:spPr>
          <a:xfrm rot="13424213">
            <a:off x="4844895" y="61413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87708-D9DF-2935-335C-8E5115CA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" y="1195219"/>
            <a:ext cx="5851904" cy="556383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668237-F1E8-AE23-35B7-76BB940FB250}"/>
              </a:ext>
            </a:extLst>
          </p:cNvPr>
          <p:cNvSpPr/>
          <p:nvPr/>
        </p:nvSpPr>
        <p:spPr>
          <a:xfrm rot="13424213">
            <a:off x="3966352" y="254280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7EAB69-F654-2674-FEC7-1F891BBEAFA7}"/>
              </a:ext>
            </a:extLst>
          </p:cNvPr>
          <p:cNvSpPr/>
          <p:nvPr/>
        </p:nvSpPr>
        <p:spPr>
          <a:xfrm rot="13424213">
            <a:off x="6037201" y="50189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E272B0-6E89-42B7-BE21-3C9405BB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12" y="1328391"/>
            <a:ext cx="4815177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한명의</a:t>
            </a:r>
            <a:r>
              <a:rPr lang="ko-KR" altLang="en-US" dirty="0"/>
              <a:t> </a:t>
            </a:r>
            <a:r>
              <a:rPr lang="en-US" altLang="ko-KR" dirty="0"/>
              <a:t>Reviewer</a:t>
            </a:r>
            <a:r>
              <a:rPr lang="ko-KR" altLang="en-US" dirty="0"/>
              <a:t>가 </a:t>
            </a:r>
            <a:r>
              <a:rPr lang="en-US" altLang="ko-KR" dirty="0"/>
              <a:t>Approve </a:t>
            </a:r>
            <a:r>
              <a:rPr lang="ko-KR" altLang="en-US" dirty="0"/>
              <a:t>리뷰를 남겨야만 </a:t>
            </a:r>
            <a:r>
              <a:rPr lang="ko-KR" altLang="en-US" dirty="0" err="1"/>
              <a:t>머지가</a:t>
            </a:r>
            <a:r>
              <a:rPr lang="ko-KR" altLang="en-US" dirty="0"/>
              <a:t> 가능하도록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86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9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A6C368-A8C7-54ED-CCC7-550F2D5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7CD5E-476B-3DDD-13F4-558EE430DAFC}"/>
              </a:ext>
            </a:extLst>
          </p:cNvPr>
          <p:cNvSpPr/>
          <p:nvPr/>
        </p:nvSpPr>
        <p:spPr>
          <a:xfrm>
            <a:off x="4805080" y="1634807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D539BD-3FF7-B1CC-3343-B0F94EEF2F15}"/>
              </a:ext>
            </a:extLst>
          </p:cNvPr>
          <p:cNvSpPr/>
          <p:nvPr/>
        </p:nvSpPr>
        <p:spPr>
          <a:xfrm rot="13424213">
            <a:off x="8908809" y="48841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29E67-4354-5360-B07A-AA561BD0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4" y="0"/>
            <a:ext cx="8339612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2BC6B8-9084-2462-12E2-7986EF15C792}"/>
              </a:ext>
            </a:extLst>
          </p:cNvPr>
          <p:cNvSpPr/>
          <p:nvPr/>
        </p:nvSpPr>
        <p:spPr>
          <a:xfrm rot="13424213">
            <a:off x="9796315" y="574477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6D21D-DBB4-482A-909C-A8852B9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007"/>
            <a:ext cx="12192000" cy="5365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0CE7A1-2B03-838F-E61E-BB32C16E8969}"/>
              </a:ext>
            </a:extLst>
          </p:cNvPr>
          <p:cNvSpPr/>
          <p:nvPr/>
        </p:nvSpPr>
        <p:spPr>
          <a:xfrm rot="13424213">
            <a:off x="6398691" y="40414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2F6077-7809-8B8D-88C5-A847908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0"/>
            <a:ext cx="12192000" cy="31515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66D413-0555-9341-E253-45E439D6F8B9}"/>
              </a:ext>
            </a:extLst>
          </p:cNvPr>
          <p:cNvSpPr/>
          <p:nvPr/>
        </p:nvSpPr>
        <p:spPr>
          <a:xfrm rot="13424213">
            <a:off x="5520150" y="2911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1048B5-614A-E859-8D83-A8A82C06C464}"/>
              </a:ext>
            </a:extLst>
          </p:cNvPr>
          <p:cNvSpPr/>
          <p:nvPr/>
        </p:nvSpPr>
        <p:spPr>
          <a:xfrm rot="18512148">
            <a:off x="10863114" y="17375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EA79F-01E0-F842-709E-030A6E7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63" y="4240543"/>
            <a:ext cx="1714739" cy="13527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21BEDA-C1F0-4A13-A327-857EEE66634F}"/>
              </a:ext>
            </a:extLst>
          </p:cNvPr>
          <p:cNvSpPr/>
          <p:nvPr/>
        </p:nvSpPr>
        <p:spPr>
          <a:xfrm rot="18512148">
            <a:off x="10005743" y="45793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6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ass] Sass 사용법">
            <a:extLst>
              <a:ext uri="{FF2B5EF4-FFF2-40B4-BE49-F238E27FC236}">
                <a16:creationId xmlns:a16="http://schemas.microsoft.com/office/drawing/2014/main" id="{1BE2D13C-26FF-7967-A4F5-1AE543D7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20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npx</a:t>
            </a:r>
            <a:r>
              <a:rPr lang="en-US" altLang="ko-KR" dirty="0"/>
              <a:t> sass --watch </a:t>
            </a:r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</a:rPr>
              <a:t>scss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CSS</a:t>
            </a:r>
            <a:r>
              <a:rPr lang="ko-KR" altLang="en-US" dirty="0">
                <a:solidFill>
                  <a:srgbClr val="0070C0"/>
                </a:solidFill>
              </a:rPr>
              <a:t>파일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err="1">
                <a:solidFill>
                  <a:srgbClr val="0070C0"/>
                </a:solidFill>
              </a:rPr>
              <a:t>css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님</a:t>
            </a:r>
            <a:r>
              <a:rPr lang="en-US" altLang="ko-KR" dirty="0"/>
              <a:t>! Sass </a:t>
            </a:r>
            <a:r>
              <a:rPr lang="ko-KR" altLang="en-US" dirty="0"/>
              <a:t>를 사용해서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파일로 변경해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그리고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파일이 보고 있다가</a:t>
            </a:r>
            <a:r>
              <a:rPr lang="en-US" altLang="ko-KR" dirty="0"/>
              <a:t>(watch) </a:t>
            </a:r>
            <a:r>
              <a:rPr lang="ko-KR" altLang="en-US" dirty="0"/>
              <a:t>파일이 변경되면 </a:t>
            </a:r>
            <a:r>
              <a:rPr lang="en-US" altLang="ko-KR" dirty="0"/>
              <a:t>CSS</a:t>
            </a:r>
            <a:r>
              <a:rPr lang="ko-KR" altLang="en-US" dirty="0"/>
              <a:t>에 바로 적용해 주세요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C0C84-4B18-9F97-99FF-C56B7B1C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1" y="3753410"/>
            <a:ext cx="7009531" cy="1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1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Watch Sass</a:t>
            </a:r>
            <a:r>
              <a:rPr lang="ko-KR" altLang="en-US" dirty="0"/>
              <a:t> 클릭하면 하면 알아서 변환이 일어 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Watching </a:t>
            </a:r>
            <a:r>
              <a:rPr lang="ko-KR" altLang="en-US" dirty="0"/>
              <a:t>상태면 변화가 저장되면 알아서 변환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B9E3-1FD9-A060-C49C-7713BFA9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788718" y="1463806"/>
            <a:ext cx="6051178" cy="11938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471E67-9A53-25FE-94CF-963C6369E1F4}"/>
              </a:ext>
            </a:extLst>
          </p:cNvPr>
          <p:cNvSpPr/>
          <p:nvPr/>
        </p:nvSpPr>
        <p:spPr>
          <a:xfrm rot="13468325">
            <a:off x="4279900" y="210515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87F75-70C8-0F03-D363-05E9B602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26" y="1431968"/>
            <a:ext cx="2713180" cy="119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224FB1-6A58-E671-459B-E1798EC5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" y="5269537"/>
            <a:ext cx="2989988" cy="13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0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Import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2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@import “path/filename”</a:t>
            </a:r>
          </a:p>
          <a:p>
            <a:pPr lvl="1"/>
            <a:r>
              <a:rPr lang="en-US" altLang="ko-KR" dirty="0"/>
              <a:t>@import “</a:t>
            </a:r>
            <a:r>
              <a:rPr lang="en-US" altLang="ko-KR" dirty="0" err="1"/>
              <a:t>scss</a:t>
            </a:r>
            <a:r>
              <a:rPr lang="en-US" altLang="ko-KR" dirty="0"/>
              <a:t>/</a:t>
            </a:r>
            <a:r>
              <a:rPr lang="en-US" altLang="ko-KR" dirty="0" err="1"/>
              <a:t>style.scss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파일도 가능</a:t>
            </a:r>
            <a:endParaRPr lang="en-US" altLang="ko-KR" dirty="0"/>
          </a:p>
          <a:p>
            <a:r>
              <a:rPr lang="ko-KR" altLang="en-US" dirty="0"/>
              <a:t>방금 </a:t>
            </a:r>
            <a:r>
              <a:rPr lang="en-US" altLang="ko-KR" dirty="0"/>
              <a:t>reset </a:t>
            </a:r>
            <a:r>
              <a:rPr lang="ko-KR" altLang="en-US" dirty="0"/>
              <a:t>처럼 확장자 없이 파일 이름만 치면</a:t>
            </a:r>
            <a:endParaRPr lang="en-US" altLang="ko-KR" dirty="0"/>
          </a:p>
          <a:p>
            <a:pPr lvl="1"/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_</a:t>
            </a:r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  <a:r>
              <a:rPr lang="ko-KR" altLang="en-US" dirty="0"/>
              <a:t>파일이 있으면 가져옴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같은 파일 이름이 </a:t>
            </a:r>
            <a:r>
              <a:rPr lang="en-US" altLang="ko-KR" dirty="0"/>
              <a:t>2</a:t>
            </a:r>
            <a:r>
              <a:rPr lang="ko-KR" altLang="en-US" dirty="0"/>
              <a:t>개 이상 존재하면 에러 발생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4806-463B-D49C-F935-69F1D577DD52}"/>
              </a:ext>
            </a:extLst>
          </p:cNvPr>
          <p:cNvSpPr txBox="1"/>
          <p:nvPr/>
        </p:nvSpPr>
        <p:spPr>
          <a:xfrm>
            <a:off x="8597900" y="1461706"/>
            <a:ext cx="26289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6828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Nesting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0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5947-5E15-BC40-097F-45C9F635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9D208-BD6B-1BD6-37DB-63A35C0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치환 특성을 활용해서</a:t>
            </a:r>
            <a:endParaRPr lang="en-US" altLang="ko-KR" dirty="0"/>
          </a:p>
          <a:p>
            <a:r>
              <a:rPr lang="ko-KR" altLang="en-US" dirty="0"/>
              <a:t>공통 특성을 가진 </a:t>
            </a:r>
            <a:r>
              <a:rPr lang="en-US" altLang="ko-KR" dirty="0"/>
              <a:t>modifier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생산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0AFD0-B1D4-4499-BD1A-541827F2CBB1}"/>
              </a:ext>
            </a:extLst>
          </p:cNvPr>
          <p:cNvSpPr txBox="1"/>
          <p:nvPr/>
        </p:nvSpPr>
        <p:spPr>
          <a:xfrm>
            <a:off x="5675790" y="1328389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--small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--large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41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!($)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42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색상을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에 지정하고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 </a:t>
            </a:r>
            <a:r>
              <a:rPr lang="ko-KR" altLang="en-US" dirty="0"/>
              <a:t>를 사용해서 변수를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최 상단에 표기를 합니다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BEM</a:t>
            </a:r>
            <a:r>
              <a:rPr lang="ko-KR" altLang="en-US" dirty="0"/>
              <a:t> 과 같이 쓰면 편하겠죠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2DE-0564-0790-1F3E-E28C77302089}"/>
              </a:ext>
            </a:extLst>
          </p:cNvPr>
          <p:cNvSpPr txBox="1"/>
          <p:nvPr/>
        </p:nvSpPr>
        <p:spPr>
          <a:xfrm>
            <a:off x="790575" y="380737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44FE-A67F-2543-6951-4678AFDE8C13}"/>
              </a:ext>
            </a:extLst>
          </p:cNvPr>
          <p:cNvSpPr txBox="1"/>
          <p:nvPr/>
        </p:nvSpPr>
        <p:spPr>
          <a:xfrm>
            <a:off x="5070398" y="380737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52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09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설정도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실수로 에러가 발생하는 것을 막기 위해 기본값 설정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11BE-F69C-4288-7B53-885730C0AF34}"/>
              </a:ext>
            </a:extLst>
          </p:cNvPr>
          <p:cNvSpPr txBox="1"/>
          <p:nvPr/>
        </p:nvSpPr>
        <p:spPr>
          <a:xfrm>
            <a:off x="857250" y="2149018"/>
            <a:ext cx="87312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코드에프 협업툴 이야기입니다. 근데 이제 피그마를 곁들인 (1)">
            <a:extLst>
              <a:ext uri="{FF2B5EF4-FFF2-40B4-BE49-F238E27FC236}">
                <a16:creationId xmlns:a16="http://schemas.microsoft.com/office/drawing/2014/main" id="{35F342FD-206B-EFFF-C16F-6E4B999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716049"/>
            <a:ext cx="9672918" cy="54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8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@for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05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을 통해 해결해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변경을 요청할 지 모르니 </a:t>
            </a:r>
            <a:r>
              <a:rPr lang="en-US" altLang="ko-KR" dirty="0"/>
              <a:t>0.2s </a:t>
            </a:r>
            <a:r>
              <a:rPr lang="ko-KR" altLang="en-US" dirty="0"/>
              <a:t>도 변수로 지정하여 사용해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D6D3-828D-F266-A9AB-92180D451612}"/>
              </a:ext>
            </a:extLst>
          </p:cNvPr>
          <p:cNvSpPr txBox="1"/>
          <p:nvPr/>
        </p:nvSpPr>
        <p:spPr>
          <a:xfrm>
            <a:off x="628650" y="132556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77F2-6F4D-5C11-CEBE-C513D63EFB50}"/>
              </a:ext>
            </a:extLst>
          </p:cNvPr>
          <p:cNvSpPr txBox="1"/>
          <p:nvPr/>
        </p:nvSpPr>
        <p:spPr>
          <a:xfrm>
            <a:off x="628650" y="364999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1641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@each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71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하는 김에 </a:t>
            </a:r>
            <a:r>
              <a:rPr lang="ko-KR" altLang="en-US" dirty="0" err="1"/>
              <a:t>아까전의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도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790575" y="220816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$index </a:t>
            </a:r>
            <a:r>
              <a:rPr lang="ko-KR" altLang="en-US" dirty="0"/>
              <a:t>값으로 처리가 가능하므로 하나로 묶어서 처리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8281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@if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95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색상에 따라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색상을 변경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2307789"/>
            <a:ext cx="43688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9EB92-36AC-965B-C0F2-4D9765556561}"/>
              </a:ext>
            </a:extLst>
          </p:cNvPr>
          <p:cNvSpPr txBox="1"/>
          <p:nvPr/>
        </p:nvSpPr>
        <p:spPr>
          <a:xfrm>
            <a:off x="5458012" y="2307789"/>
            <a:ext cx="552431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870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35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5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생님... 농구가 하고 싶어요...">
            <a:extLst>
              <a:ext uri="{FF2B5EF4-FFF2-40B4-BE49-F238E27FC236}">
                <a16:creationId xmlns:a16="http://schemas.microsoft.com/office/drawing/2014/main" id="{6A4CA50B-CC84-3F98-9B64-B811475C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3"/>
          <a:stretch/>
        </p:blipFill>
        <p:spPr bwMode="auto">
          <a:xfrm>
            <a:off x="316923" y="127577"/>
            <a:ext cx="10672519" cy="6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9FFF64-AF7D-2492-38D3-D8FB5DF5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7040" y="936813"/>
            <a:ext cx="1410382" cy="496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1FE6422-64ED-FFC4-7B5D-EEC32446A392}"/>
              </a:ext>
            </a:extLst>
          </p:cNvPr>
          <p:cNvSpPr/>
          <p:nvPr/>
        </p:nvSpPr>
        <p:spPr>
          <a:xfrm>
            <a:off x="8007927" y="1016000"/>
            <a:ext cx="1560946" cy="2604655"/>
          </a:xfrm>
          <a:prstGeom prst="wedgeRoundRectCallout">
            <a:avLst>
              <a:gd name="adj1" fmla="val 22146"/>
              <a:gd name="adj2" fmla="val 89096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BRANCH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유지하고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싶어요</a:t>
            </a:r>
          </a:p>
        </p:txBody>
      </p:sp>
      <p:pic>
        <p:nvPicPr>
          <p:cNvPr id="2052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CCF7D59B-100A-AABB-6357-6C3BA1F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98" y="3384900"/>
            <a:ext cx="2198623" cy="21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D07E3B0F-706E-DC11-C304-1768C4D6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6">
            <a:off x="6909088" y="4598042"/>
            <a:ext cx="768285" cy="7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92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나는 가수다, 정면돌파가 필요한 때 :: TV익사이팅">
            <a:extLst>
              <a:ext uri="{FF2B5EF4-FFF2-40B4-BE49-F238E27FC236}">
                <a16:creationId xmlns:a16="http://schemas.microsoft.com/office/drawing/2014/main" id="{6DD2089D-7DCD-0E84-ABBA-B8FDA276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309688"/>
            <a:ext cx="75628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2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2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EFD75258-346B-0134-E1AD-54041C4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1" y="1328391"/>
            <a:ext cx="9240982" cy="52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F52856-4D10-9BC3-866E-E8323FD7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4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B4507E-C5F8-3F58-779A-F135C64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49" y="1328391"/>
            <a:ext cx="7622887" cy="53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47DD0F-C7B1-F4DA-CB16-0DF97F2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78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그래 이거야">
            <a:extLst>
              <a:ext uri="{FF2B5EF4-FFF2-40B4-BE49-F238E27FC236}">
                <a16:creationId xmlns:a16="http://schemas.microsoft.com/office/drawing/2014/main" id="{D03D3377-B65F-99AD-5345-6FA069683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2" y="1396712"/>
            <a:ext cx="10450613" cy="54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 Pull시에 자동으로 Rebase적용하기 | 아이군의 블로그">
            <a:extLst>
              <a:ext uri="{FF2B5EF4-FFF2-40B4-BE49-F238E27FC236}">
                <a16:creationId xmlns:a16="http://schemas.microsoft.com/office/drawing/2014/main" id="{732DB46A-7182-D773-CFEB-4F49E510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57" y="313604"/>
            <a:ext cx="4335606" cy="27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F79E90F-F851-5F08-53B5-DFA5C13F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97" y="739486"/>
            <a:ext cx="9605405" cy="5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8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13" y="1005897"/>
            <a:ext cx="8939973" cy="48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3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13" y="3168753"/>
            <a:ext cx="960169" cy="5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2014 작별은 아직 이르다! 올해가 가기 전 꼭 해야 할 15가지 - 레이디경향">
            <a:extLst>
              <a:ext uri="{FF2B5EF4-FFF2-40B4-BE49-F238E27FC236}">
                <a16:creationId xmlns:a16="http://schemas.microsoft.com/office/drawing/2014/main" id="{72C93263-6887-A2A1-2A96-0570A225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42" y="113688"/>
            <a:ext cx="7515513" cy="66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11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블로그에 자주 쓰이는 짤">
            <a:extLst>
              <a:ext uri="{FF2B5EF4-FFF2-40B4-BE49-F238E27FC236}">
                <a16:creationId xmlns:a16="http://schemas.microsoft.com/office/drawing/2014/main" id="{4198C7F9-D2E9-B719-5087-AB2A4F12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0"/>
            <a:ext cx="7151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5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조장 분은 </a:t>
            </a:r>
            <a:r>
              <a:rPr lang="ko-KR" altLang="en-US" dirty="0" err="1">
                <a:solidFill>
                  <a:srgbClr val="0070C0"/>
                </a:solidFill>
              </a:rPr>
              <a:t>깃허브</a:t>
            </a:r>
            <a:r>
              <a:rPr lang="ko-KR" altLang="en-US" dirty="0" err="1"/>
              <a:t>에</a:t>
            </a:r>
            <a:r>
              <a:rPr lang="ko-KR" altLang="en-US" dirty="0"/>
              <a:t> 협업 연습을 할 </a:t>
            </a:r>
            <a:r>
              <a:rPr lang="en-US" altLang="ko-KR" dirty="0"/>
              <a:t>Repo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0AAE9-8867-2BC9-4A29-B05BAA21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3" y="2178423"/>
            <a:ext cx="3496163" cy="168616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91FADB-D3FA-A483-BB38-F330A4A1E962}"/>
              </a:ext>
            </a:extLst>
          </p:cNvPr>
          <p:cNvSpPr/>
          <p:nvPr/>
        </p:nvSpPr>
        <p:spPr>
          <a:xfrm rot="13424213">
            <a:off x="3637527" y="32207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4744DE-6687-58F3-1E15-96DE63CC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03" y="2178423"/>
            <a:ext cx="7200187" cy="393550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61D045-F5CB-27C9-E650-0C349D9BFE70}"/>
              </a:ext>
            </a:extLst>
          </p:cNvPr>
          <p:cNvSpPr/>
          <p:nvPr/>
        </p:nvSpPr>
        <p:spPr>
          <a:xfrm rot="13424213">
            <a:off x="5645621" y="51391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7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55305-0D15-6114-A69E-3267999C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1" y="1392712"/>
            <a:ext cx="7867255" cy="438055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3132EE1-A5F0-1FBD-6891-F4F9FEDA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9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차원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2" descr="역대 스파이더맨 총집합? [스파이더맨 3]에 관한 루머 총정리 : 네이버 블로그">
            <a:extLst>
              <a:ext uri="{FF2B5EF4-FFF2-40B4-BE49-F238E27FC236}">
                <a16:creationId xmlns:a16="http://schemas.microsoft.com/office/drawing/2014/main" id="{2B6B5A6E-7F13-22EC-A435-19C31AB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00" y="1740554"/>
            <a:ext cx="8052799" cy="42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62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6002A-EBAC-134C-44EC-81413ED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478747"/>
            <a:ext cx="2410161" cy="21434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3D68E-0D6B-801B-342E-C65DA0C2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17" y="1478747"/>
            <a:ext cx="4763165" cy="46774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56F452-8718-A996-6EDD-F5FA93ADBBFA}"/>
              </a:ext>
            </a:extLst>
          </p:cNvPr>
          <p:cNvSpPr/>
          <p:nvPr/>
        </p:nvSpPr>
        <p:spPr>
          <a:xfrm rot="13424213">
            <a:off x="4856727" y="36331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491B6D-8AD3-76B5-D33F-62FB2461CE5B}"/>
              </a:ext>
            </a:extLst>
          </p:cNvPr>
          <p:cNvSpPr/>
          <p:nvPr/>
        </p:nvSpPr>
        <p:spPr>
          <a:xfrm rot="13424213">
            <a:off x="7872464" y="521985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22C94E-65F9-BDB9-E22E-15D2A510C185}"/>
              </a:ext>
            </a:extLst>
          </p:cNvPr>
          <p:cNvSpPr/>
          <p:nvPr/>
        </p:nvSpPr>
        <p:spPr>
          <a:xfrm rot="13424213">
            <a:off x="6549393" y="58204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6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저장소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코드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Git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push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origin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main / git push --all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</a:t>
            </a:r>
            <a:r>
              <a:rPr lang="ko-KR" altLang="en-US" dirty="0">
                <a:sym typeface="Wingdings" panose="05000000000000000000" pitchFamily="2" charset="2"/>
              </a:rPr>
              <a:t>으로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0DCD-B592-F36A-5DB1-02BEDD9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" y="4484878"/>
            <a:ext cx="5187350" cy="20894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01317C-AC5B-0605-8866-D5F7B5E14981}"/>
              </a:ext>
            </a:extLst>
          </p:cNvPr>
          <p:cNvSpPr/>
          <p:nvPr/>
        </p:nvSpPr>
        <p:spPr>
          <a:xfrm rot="13424213">
            <a:off x="5367750" y="593783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86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CBEC4-D1A2-7DD2-823C-0E4D75B1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" y="1318213"/>
            <a:ext cx="8545118" cy="10860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24C1C0-7891-AEA1-9E5D-610F039ED25A}"/>
              </a:ext>
            </a:extLst>
          </p:cNvPr>
          <p:cNvSpPr/>
          <p:nvPr/>
        </p:nvSpPr>
        <p:spPr>
          <a:xfrm rot="13424213">
            <a:off x="8855023" y="215096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952F9-C5C7-12D3-0D02-6D72989B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" y="2643776"/>
            <a:ext cx="3238952" cy="389626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D0549B-B35D-792D-8D94-9ED98BCEB03A}"/>
              </a:ext>
            </a:extLst>
          </p:cNvPr>
          <p:cNvSpPr/>
          <p:nvPr/>
        </p:nvSpPr>
        <p:spPr>
          <a:xfrm rot="13424213">
            <a:off x="3440340" y="3648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D173D-3DD4-7B92-F4EB-FA8F881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52" y="3563731"/>
            <a:ext cx="6480024" cy="27182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5C42CA-8CE6-2564-46CD-F60FE1250A73}"/>
              </a:ext>
            </a:extLst>
          </p:cNvPr>
          <p:cNvSpPr/>
          <p:nvPr/>
        </p:nvSpPr>
        <p:spPr>
          <a:xfrm rot="13424213">
            <a:off x="8173706" y="567713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162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9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78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4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clone</a:t>
            </a:r>
            <a:r>
              <a:rPr lang="ko-KR" altLang="en-US" dirty="0"/>
              <a:t> 복사한 주소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ABFCB-CA1C-E84C-9C8A-915A16E8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" y="2229801"/>
            <a:ext cx="3030069" cy="25401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04469C1-3FDC-8594-A140-8C713A8E2DD2}"/>
              </a:ext>
            </a:extLst>
          </p:cNvPr>
          <p:cNvSpPr/>
          <p:nvPr/>
        </p:nvSpPr>
        <p:spPr>
          <a:xfrm rot="13424213">
            <a:off x="3529989" y="2400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42D226-49F4-93CE-AF82-BE8F21CB23DF}"/>
              </a:ext>
            </a:extLst>
          </p:cNvPr>
          <p:cNvSpPr/>
          <p:nvPr/>
        </p:nvSpPr>
        <p:spPr>
          <a:xfrm rot="13424213">
            <a:off x="3529988" y="34265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41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645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클론한</a:t>
            </a:r>
            <a:r>
              <a:rPr lang="ko-KR" altLang="en-US" dirty="0"/>
              <a:t> </a:t>
            </a:r>
            <a:r>
              <a:rPr lang="en-US" altLang="ko-KR" dirty="0"/>
              <a:t>Repo</a:t>
            </a:r>
            <a:r>
              <a:rPr lang="ko-KR" altLang="en-US" dirty="0"/>
              <a:t>에서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branch </a:t>
            </a:r>
            <a:r>
              <a:rPr lang="ko-KR" altLang="en-US" dirty="0"/>
              <a:t>본인이름 이니셜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checkout -b lhs</a:t>
            </a:r>
          </a:p>
          <a:p>
            <a:r>
              <a:rPr lang="en-US" altLang="ko-KR" dirty="0"/>
              <a:t>Style-</a:t>
            </a:r>
            <a:r>
              <a:rPr lang="ko-KR" altLang="en-US" dirty="0"/>
              <a:t>이니셜</a:t>
            </a:r>
            <a:r>
              <a:rPr lang="en-US" altLang="ko-KR" dirty="0"/>
              <a:t>.css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 코드 추가 후 </a:t>
            </a:r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push origin </a:t>
            </a:r>
            <a:r>
              <a:rPr lang="ko-KR" altLang="en-US" dirty="0" err="1">
                <a:solidFill>
                  <a:srgbClr val="00B050"/>
                </a:solidFill>
              </a:rPr>
              <a:t>브랜치명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1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9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4818" name="Picture 2" descr="Gradle 고급]git release 브랜치 기준으로 jar 자동 versioning하기">
            <a:extLst>
              <a:ext uri="{FF2B5EF4-FFF2-40B4-BE49-F238E27FC236}">
                <a16:creationId xmlns:a16="http://schemas.microsoft.com/office/drawing/2014/main" id="{C46ECC9A-5087-2C0F-2F57-7071EEAF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15" y="1482159"/>
            <a:ext cx="10184169" cy="30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2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30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40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8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48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41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7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uce Buffer - It's Time - YouTube">
            <a:extLst>
              <a:ext uri="{FF2B5EF4-FFF2-40B4-BE49-F238E27FC236}">
                <a16:creationId xmlns:a16="http://schemas.microsoft.com/office/drawing/2014/main" id="{5BF9594F-94AE-13EB-EF35-253E9376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2" y="683202"/>
            <a:ext cx="9762836" cy="54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자신이 작업 중인 </a:t>
            </a:r>
            <a:r>
              <a:rPr lang="ko-KR" altLang="en-US" dirty="0" err="1"/>
              <a:t>브랜치로</a:t>
            </a:r>
            <a:r>
              <a:rPr lang="ko-KR" altLang="en-US" dirty="0"/>
              <a:t> 갑니다</a:t>
            </a:r>
            <a:endParaRPr lang="en-US" altLang="ko-KR" dirty="0"/>
          </a:p>
          <a:p>
            <a:r>
              <a:rPr lang="en-US" altLang="ko-KR" dirty="0"/>
              <a:t>Git switch / checkout </a:t>
            </a:r>
            <a:r>
              <a:rPr lang="ko-KR" altLang="en-US" dirty="0" err="1"/>
              <a:t>브랜치명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rebase main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FAEF-921F-F91C-04E7-F761FFC0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3713255"/>
            <a:ext cx="7448805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main </a:t>
            </a:r>
            <a:r>
              <a:rPr lang="ko-KR" altLang="en-US" dirty="0"/>
              <a:t>의 최신 사항이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반영이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의 코드가 반영 된 것은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반영이 되어 있을까요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당연 안되어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일단 작업할 사항을 더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마무리 </a:t>
            </a:r>
            <a:r>
              <a:rPr lang="en-US" altLang="ko-KR" dirty="0">
                <a:sym typeface="Wingdings" panose="05000000000000000000" pitchFamily="2" charset="2"/>
              </a:rPr>
              <a:t> commit  push  PR  Merge </a:t>
            </a:r>
            <a:r>
              <a:rPr lang="ko-KR" altLang="en-US" dirty="0">
                <a:sym typeface="Wingdings" panose="05000000000000000000" pitchFamily="2" charset="2"/>
              </a:rPr>
              <a:t>를 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262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Push </a:t>
            </a:r>
            <a:r>
              <a:rPr lang="ko-KR" altLang="en-US" dirty="0"/>
              <a:t>를 한 다음 </a:t>
            </a:r>
            <a:r>
              <a:rPr lang="en-US" altLang="ko-KR" dirty="0" err="1"/>
              <a:t>Github</a:t>
            </a:r>
            <a:r>
              <a:rPr lang="ko-KR" altLang="en-US" dirty="0"/>
              <a:t>에 갔을 때 자동으로 </a:t>
            </a:r>
            <a:r>
              <a:rPr lang="en-US" altLang="ko-KR" dirty="0"/>
              <a:t>PR</a:t>
            </a:r>
            <a:r>
              <a:rPr lang="ko-KR" altLang="en-US" dirty="0"/>
              <a:t>이 </a:t>
            </a:r>
            <a:r>
              <a:rPr lang="ko-KR" altLang="en-US" dirty="0" err="1"/>
              <a:t>안생기는</a:t>
            </a:r>
            <a:r>
              <a:rPr lang="ko-KR" altLang="en-US" dirty="0"/>
              <a:t> 경우가 있습니다</a:t>
            </a:r>
            <a:r>
              <a:rPr lang="en-US" altLang="ko-KR" dirty="0"/>
              <a:t>! </a:t>
            </a:r>
            <a:r>
              <a:rPr lang="ko-KR" altLang="en-US" dirty="0"/>
              <a:t>이럴 땐</a:t>
            </a:r>
            <a:r>
              <a:rPr lang="en-US" altLang="ko-KR" dirty="0"/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B72E6A-3BCC-99A4-44A8-6DD6DE9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6" y="2794230"/>
            <a:ext cx="10646472" cy="362504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0D278BA-EE09-A83E-3854-C32EFF1EEB43}"/>
              </a:ext>
            </a:extLst>
          </p:cNvPr>
          <p:cNvSpPr/>
          <p:nvPr/>
        </p:nvSpPr>
        <p:spPr>
          <a:xfrm rot="13424213">
            <a:off x="3138528" y="396289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CD54367-D9E8-51D7-3EFA-12306D9A74A6}"/>
              </a:ext>
            </a:extLst>
          </p:cNvPr>
          <p:cNvSpPr/>
          <p:nvPr/>
        </p:nvSpPr>
        <p:spPr>
          <a:xfrm rot="13424213">
            <a:off x="10649864" y="53602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0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내용을 유지하면서 새로운 작업 영역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여는 방법입니다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en-US" altLang="ko-KR" dirty="0"/>
              <a:t> </a:t>
            </a:r>
            <a:r>
              <a:rPr lang="ko-KR" altLang="en-US" dirty="0"/>
              <a:t>를 파서 작업을 하면 해당 작업 사항은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에 전혀 영향을 끼치지 않습니다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에서 원하는 기능을 개발 하다가</a:t>
            </a:r>
            <a:r>
              <a:rPr lang="en-US" altLang="ko-KR" dirty="0"/>
              <a:t>, </a:t>
            </a:r>
            <a:r>
              <a:rPr lang="ko-KR" altLang="en-US" dirty="0"/>
              <a:t>완성이 되면 추후에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기능을 통해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로 합치면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716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자신의 </a:t>
            </a:r>
            <a:r>
              <a:rPr lang="ko-KR" altLang="en-US" dirty="0" err="1"/>
              <a:t>브랜치를</a:t>
            </a:r>
            <a:r>
              <a:rPr lang="ko-KR" altLang="en-US" dirty="0"/>
              <a:t> 선택해 주시면 됩니다</a:t>
            </a:r>
            <a:r>
              <a:rPr lang="en-US" altLang="ko-KR" dirty="0"/>
              <a:t>~!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EE7207-7137-178A-0C55-64CFADD7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0" y="2199088"/>
            <a:ext cx="5654205" cy="35407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834EA81-42EA-0580-008A-2C840A855523}"/>
              </a:ext>
            </a:extLst>
          </p:cNvPr>
          <p:cNvSpPr/>
          <p:nvPr/>
        </p:nvSpPr>
        <p:spPr>
          <a:xfrm rot="13424213">
            <a:off x="3944264" y="3392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328E7AF-BF28-9F27-15D3-F3A574067FED}"/>
              </a:ext>
            </a:extLst>
          </p:cNvPr>
          <p:cNvSpPr/>
          <p:nvPr/>
        </p:nvSpPr>
        <p:spPr>
          <a:xfrm rot="13424213">
            <a:off x="4045864" y="548657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50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아니면 시간이 조금</a:t>
            </a:r>
            <a:r>
              <a:rPr lang="en-US" altLang="ko-KR" dirty="0"/>
              <a:t>(?) </a:t>
            </a:r>
            <a:r>
              <a:rPr lang="ko-KR" altLang="en-US" dirty="0"/>
              <a:t>지나면 자동으로 생성되는 경우도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혹은 </a:t>
            </a:r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을 이용하시면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5643E5-0277-AFED-343E-90DE11FA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8" y="2949200"/>
            <a:ext cx="6573167" cy="330563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22FDD43-B828-DD85-9BBC-17B1A20A21B0}"/>
              </a:ext>
            </a:extLst>
          </p:cNvPr>
          <p:cNvSpPr/>
          <p:nvPr/>
        </p:nvSpPr>
        <p:spPr>
          <a:xfrm rot="13424213">
            <a:off x="6789065" y="53982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80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여기까지 이만 오늘은여기까지 짤 - 짤봇">
            <a:extLst>
              <a:ext uri="{FF2B5EF4-FFF2-40B4-BE49-F238E27FC236}">
                <a16:creationId xmlns:a16="http://schemas.microsoft.com/office/drawing/2014/main" id="{B013A74A-DDA4-E87A-EA9D-DB5936F4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01" y="1034400"/>
            <a:ext cx="7367998" cy="478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00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62DB0-BDF7-190C-02B9-D02F5185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448037"/>
            <a:ext cx="3211681" cy="3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pPr lvl="1"/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8273</TotalTime>
  <Words>8484</Words>
  <Application>Microsoft Office PowerPoint</Application>
  <PresentationFormat>와이드스크린</PresentationFormat>
  <Paragraphs>1402</Paragraphs>
  <Slides>219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219</vt:i4>
      </vt:variant>
    </vt:vector>
  </HeadingPairs>
  <TitlesOfParts>
    <vt:vector size="227" baseType="lpstr">
      <vt:lpstr>바른공군체 Medium</vt:lpstr>
      <vt:lpstr>Consolas</vt:lpstr>
      <vt:lpstr>Mosk Bold 700</vt:lpstr>
      <vt:lpstr>맑은 고딕</vt:lpstr>
      <vt:lpstr>Calibri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차원!</vt:lpstr>
      <vt:lpstr>Branch!</vt:lpstr>
      <vt:lpstr>Branch!</vt:lpstr>
      <vt:lpstr>확인 / 추가 / 이동 / 이름 변경 / 삭제</vt:lpstr>
      <vt:lpstr>PowerPoint 프레젠테이션</vt:lpstr>
      <vt:lpstr>이제 내용을 합쳐야 겠죠?</vt:lpstr>
      <vt:lpstr>PowerPoint 프레젠테이션</vt:lpstr>
      <vt:lpstr>PowerPoint 프레젠테이션</vt:lpstr>
      <vt:lpstr>Conflict 란?</vt:lpstr>
      <vt:lpstr>Conflict 상황 해결하기!</vt:lpstr>
      <vt:lpstr>Conflict 상황 해결하기!</vt:lpstr>
      <vt:lpstr>Conflict 상황 해결하기!</vt:lpstr>
      <vt:lpstr>PowerPoint 프레젠테이션</vt:lpstr>
      <vt:lpstr>PowerPoint 프레젠테이션</vt:lpstr>
      <vt:lpstr>조장 Part, 팀원 초대!</vt:lpstr>
      <vt:lpstr>팀원 Part, 초대 수락!</vt:lpstr>
      <vt:lpstr>팀원 Part, 다시 Push!</vt:lpstr>
      <vt:lpstr>팀원 Part, 깃헙에서 Merge!</vt:lpstr>
      <vt:lpstr>PowerPoint 프레젠테이션</vt:lpstr>
      <vt:lpstr>팀원 Part, 깃헙에서 Merge!</vt:lpstr>
      <vt:lpstr>팀원 Part, 깃헙에서 Merge!</vt:lpstr>
      <vt:lpstr>PowerPoint 프레젠테이션</vt:lpstr>
      <vt:lpstr>팀원 Part, main 에서 pull 받기!</vt:lpstr>
      <vt:lpstr>PowerPoint 프레젠테이션</vt:lpstr>
      <vt:lpstr>조장 Part, 브랜치 보호하기!</vt:lpstr>
      <vt:lpstr>조장 Part, 브랜치 보호하기!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SCSS 사용 방법 1</vt:lpstr>
      <vt:lpstr>SCSS 사용 방법 2</vt:lpstr>
      <vt:lpstr>PowerPoint 프레젠테이션</vt:lpstr>
      <vt:lpstr>PowerPoint 프레젠테이션</vt:lpstr>
      <vt:lpstr>다른 scss 파일 가져오기, import</vt:lpstr>
      <vt:lpstr>PowerPoint 프레젠테이션</vt:lpstr>
      <vt:lpstr>&amp; 선택자 활용</vt:lpstr>
      <vt:lpstr>PowerPoint 프레젠테이션</vt:lpstr>
      <vt:lpstr>주요 색상을 변수에 지정하고 사용!</vt:lpstr>
      <vt:lpstr>PowerPoint 프레젠테이션</vt:lpstr>
      <vt:lpstr>기본값 설정도 가능합니다!</vt:lpstr>
      <vt:lpstr>PowerPoint 프레젠테이션</vt:lpstr>
      <vt:lpstr>@for 문을 통해 해결해 봅시다!</vt:lpstr>
      <vt:lpstr>PowerPoint 프레젠테이션</vt:lpstr>
      <vt:lpstr>하는 김에 아까전의 @for 문도 처리</vt:lpstr>
      <vt:lpstr>PowerPoint 프레젠테이션</vt:lpstr>
      <vt:lpstr>@if 문</vt:lpstr>
      <vt:lpstr>PowerPoint 프레젠테이션</vt:lpstr>
      <vt:lpstr>PowerPoint 프레젠테이션</vt:lpstr>
      <vt:lpstr>PowerPoint 프레젠테이션</vt:lpstr>
      <vt:lpstr>PowerPoint 프레젠테이션</vt:lpstr>
      <vt:lpstr>Git MERGING</vt:lpstr>
      <vt:lpstr>Git REBASE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온라인 협업을 시작해 봅시다!</vt:lpstr>
      <vt:lpstr>온라인 협업을 시작해 봅시다!</vt:lpstr>
      <vt:lpstr>온라인 협업을 시작해 봅시다!</vt:lpstr>
      <vt:lpstr>새로운 깃 저장소!</vt:lpstr>
      <vt:lpstr>조장 Part, 팀원 초대!</vt:lpstr>
      <vt:lpstr>조장 Part, 팀원 초대!</vt:lpstr>
      <vt:lpstr>PowerPoint 프레젠테이션</vt:lpstr>
      <vt:lpstr>팀원 Part, 초대 수락!</vt:lpstr>
      <vt:lpstr>팀원들은, 해당 repo를 clone 합시다!</vt:lpstr>
      <vt:lpstr>PowerPoint 프레젠테이션</vt:lpstr>
      <vt:lpstr>전원 Part, 클론한 Repo에서!</vt:lpstr>
      <vt:lpstr>전원 Part, 다시 Push!</vt:lpstr>
      <vt:lpstr>전원 Part, 깃헙에서 Merge!</vt:lpstr>
      <vt:lpstr>PowerPoint 프레젠테이션</vt:lpstr>
      <vt:lpstr>전원 Part, 깃헙에서 Merge!</vt:lpstr>
      <vt:lpstr>전원 Part, 깃헙에서 Merge!</vt:lpstr>
      <vt:lpstr>PowerPoint 프레젠테이션</vt:lpstr>
      <vt:lpstr>전원 Part, pull 받기!</vt:lpstr>
      <vt:lpstr>PowerPoint 프레젠테이션</vt:lpstr>
      <vt:lpstr>전원 Part, rebase 로 메인 코드 땡겨오기</vt:lpstr>
      <vt:lpstr>전원 Part, rebase 로 메인 코드 땡겨오기</vt:lpstr>
      <vt:lpstr>전원 Part, PR이 생기질 않아요!</vt:lpstr>
      <vt:lpstr>전원 Part, PR이 생기질 않아요!</vt:lpstr>
      <vt:lpstr>전원 Part, PR이 생기질 않아요!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  <vt:lpstr>PowerPoint 프레젠테이션</vt:lpstr>
      <vt:lpstr>PowerPoint 프레젠테이션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기본 UI, HTML 작업 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PowerPoint 프레젠테이션</vt:lpstr>
      <vt:lpstr>패널, HTML 작업</vt:lpstr>
      <vt:lpstr>패널, CSS 작업</vt:lpstr>
      <vt:lpstr>패널, CSS 작업</vt:lpstr>
      <vt:lpstr>PowerPoint 프레젠테이션</vt:lpstr>
      <vt:lpstr>패널, CSS 작업</vt:lpstr>
      <vt:lpstr>PowerPoint 프레젠테이션</vt:lpstr>
      <vt:lpstr>패널, 회전 주기</vt:lpstr>
      <vt:lpstr>PowerPoint 프레젠테이션</vt:lpstr>
      <vt:lpstr>패널, 회전 주기</vt:lpstr>
      <vt:lpstr>PowerPoint 프레젠테이션</vt:lpstr>
      <vt:lpstr>버튼, HTML 작업</vt:lpstr>
      <vt:lpstr>버튼, CSS 작업</vt:lpstr>
      <vt:lpstr>버튼, CSS 작업</vt:lpstr>
      <vt:lpstr>PowerPoint 프레젠테이션</vt:lpstr>
      <vt:lpstr>버튼, 움직이는 화살표 만들기</vt:lpstr>
      <vt:lpstr>PowerPoint 프레젠테이션</vt:lpstr>
      <vt:lpstr>버튼, 움직이는 화살표 만들기</vt:lpstr>
      <vt:lpstr>PowerPoint 프레젠테이션</vt:lpstr>
      <vt:lpstr>실습, Next 버튼도 작업해 봅시다!</vt:lpstr>
      <vt:lpstr>PowerPoint 프레젠테이션</vt:lpstr>
      <vt:lpstr>PowerPoint 프레젠테이션</vt:lpstr>
      <vt:lpstr>버튼, JS 처리!</vt:lpstr>
      <vt:lpstr>PowerPoint 프레젠테이션</vt:lpstr>
      <vt:lpstr>PowerPoint 프레젠테이션</vt:lpstr>
      <vt:lpstr>활성화 패널, on 클래스 부여</vt:lpstr>
      <vt:lpstr>활성화 패널, JS 처리하기</vt:lpstr>
      <vt:lpstr>PowerPoint 프레젠테이션</vt:lpstr>
      <vt:lpstr>활성화 패널, JS 처리하기</vt:lpstr>
      <vt:lpstr>PowerPoint 프레젠테이션</vt:lpstr>
      <vt:lpstr>PowerPoint 프레젠테이션</vt:lpstr>
      <vt:lpstr>앨범 사진, HTML 작업</vt:lpstr>
      <vt:lpstr>앨범 사진, CSS 작업</vt:lpstr>
      <vt:lpstr>PowerPoint 프레젠테이션</vt:lpstr>
      <vt:lpstr>앨범 사진, CSS 작업</vt:lpstr>
      <vt:lpstr>PowerPoint 프레젠테이션</vt:lpstr>
      <vt:lpstr>앨범 사진, JS로 일괄 삽입을 해봅시다!</vt:lpstr>
      <vt:lpstr>PowerPoint 프레젠테이션</vt:lpstr>
      <vt:lpstr>앨범 사진, before / after 에 상속 시키기</vt:lpstr>
      <vt:lpstr>PowerPoint 프레젠테이션</vt:lpstr>
      <vt:lpstr>앨범 제목, HTML 영역</vt:lpstr>
      <vt:lpstr>앨범 제목, JS로 제목도 일괄 적용</vt:lpstr>
      <vt:lpstr>앨범 제목, text 영역 CSS 작업</vt:lpstr>
      <vt:lpstr>PowerPoint 프레젠테이션</vt:lpstr>
      <vt:lpstr>뮤직 플레이어, HTML 작업</vt:lpstr>
      <vt:lpstr>뮤직 플레이어, CSS 작업</vt:lpstr>
      <vt:lpstr>PowerPoint 프레젠테이션</vt:lpstr>
      <vt:lpstr>뮤직 플레이어, CSS 작업</vt:lpstr>
      <vt:lpstr>PowerPoint 프레젠테이션</vt:lpstr>
      <vt:lpstr>앨범 회전, Keyframes 작업</vt:lpstr>
      <vt:lpstr>PowerPoint 프레젠테이션</vt:lpstr>
      <vt:lpstr>앨범 회전, CSS 작업</vt:lpstr>
      <vt:lpstr>앨범 회전, JS 작업</vt:lpstr>
      <vt:lpstr>PowerPoint 프레젠테이션</vt:lpstr>
      <vt:lpstr>PowerPoint 프레젠테이션</vt:lpstr>
      <vt:lpstr>음악 파일, JS로 일괄 삽입을 해봅시다!</vt:lpstr>
      <vt:lpstr>PowerPoint 프레젠테이션</vt:lpstr>
      <vt:lpstr>음악 파일, JS로 재생 처리!</vt:lpstr>
      <vt:lpstr>PowerPoint 프레젠테이션</vt:lpstr>
      <vt:lpstr>음악 파일, 여러 개가 한꺼번에 재생?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1049</cp:revision>
  <dcterms:created xsi:type="dcterms:W3CDTF">2022-05-29T13:34:07Z</dcterms:created>
  <dcterms:modified xsi:type="dcterms:W3CDTF">2023-02-20T18:14:28Z</dcterms:modified>
</cp:coreProperties>
</file>